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304" r:id="rId2"/>
    <p:sldId id="306" r:id="rId3"/>
    <p:sldId id="305" r:id="rId4"/>
    <p:sldId id="258" r:id="rId5"/>
    <p:sldId id="296" r:id="rId6"/>
    <p:sldId id="262" r:id="rId7"/>
    <p:sldId id="259" r:id="rId8"/>
    <p:sldId id="267" r:id="rId9"/>
    <p:sldId id="301" r:id="rId10"/>
    <p:sldId id="260" r:id="rId11"/>
    <p:sldId id="265" r:id="rId12"/>
    <p:sldId id="302" r:id="rId13"/>
    <p:sldId id="303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Slab" pitchFamily="2" charset="0"/>
      <p:regular r:id="rId20"/>
      <p:bold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E2"/>
    <a:srgbClr val="0091EA"/>
    <a:srgbClr val="0053A3"/>
    <a:srgbClr val="506976"/>
    <a:srgbClr val="374851"/>
    <a:srgbClr val="839EAB"/>
    <a:srgbClr val="BECCD2"/>
    <a:srgbClr val="9BCDFF"/>
    <a:srgbClr val="2592F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8B9DEB-B3C0-634A-B27C-0BD0583A197B}" v="2" dt="2022-09-09T19:12:08.338"/>
  </p1510:revLst>
</p1510:revInfo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9"/>
    <p:restoredTop sz="92486" autoAdjust="0"/>
  </p:normalViewPr>
  <p:slideViewPr>
    <p:cSldViewPr snapToGrid="0" snapToObjects="1">
      <p:cViewPr>
        <p:scale>
          <a:sx n="184" d="100"/>
          <a:sy n="184" d="100"/>
        </p:scale>
        <p:origin x="3520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e Maentz" userId="69fd8aa6ee97e450" providerId="LiveId" clId="{D67D6B34-0C90-AB49-A795-4ABFEE56123C}"/>
    <pc:docChg chg="modSld">
      <pc:chgData name="Gabe Maentz" userId="69fd8aa6ee97e450" providerId="LiveId" clId="{D67D6B34-0C90-AB49-A795-4ABFEE56123C}" dt="2021-04-28T16:48:04.423" v="8" actId="1440"/>
      <pc:docMkLst>
        <pc:docMk/>
      </pc:docMkLst>
      <pc:sldChg chg="addSp delSp modSp">
        <pc:chgData name="Gabe Maentz" userId="69fd8aa6ee97e450" providerId="LiveId" clId="{D67D6B34-0C90-AB49-A795-4ABFEE56123C}" dt="2021-04-28T16:48:04.423" v="8" actId="1440"/>
        <pc:sldMkLst>
          <pc:docMk/>
          <pc:sldMk cId="2434601691" sldId="296"/>
        </pc:sldMkLst>
        <pc:spChg chg="add del mod">
          <ac:chgData name="Gabe Maentz" userId="69fd8aa6ee97e450" providerId="LiveId" clId="{D67D6B34-0C90-AB49-A795-4ABFEE56123C}" dt="2021-04-28T12:53:10.830" v="1"/>
          <ac:spMkLst>
            <pc:docMk/>
            <pc:sldMk cId="2434601691" sldId="296"/>
            <ac:spMk id="23" creationId="{89D6FF78-884B-7644-B594-6AE466DD0BC0}"/>
          </ac:spMkLst>
        </pc:spChg>
        <pc:spChg chg="add mod">
          <ac:chgData name="Gabe Maentz" userId="69fd8aa6ee97e450" providerId="LiveId" clId="{D67D6B34-0C90-AB49-A795-4ABFEE56123C}" dt="2021-04-28T12:58:15.627" v="3" actId="20578"/>
          <ac:spMkLst>
            <pc:docMk/>
            <pc:sldMk cId="2434601691" sldId="296"/>
            <ac:spMk id="24" creationId="{6BF5D7C9-5129-C449-B8F3-1213B4FF9C9E}"/>
          </ac:spMkLst>
        </pc:spChg>
        <pc:picChg chg="add mod">
          <ac:chgData name="Gabe Maentz" userId="69fd8aa6ee97e450" providerId="LiveId" clId="{D67D6B34-0C90-AB49-A795-4ABFEE56123C}" dt="2021-04-28T16:48:04.423" v="8" actId="1440"/>
          <ac:picMkLst>
            <pc:docMk/>
            <pc:sldMk cId="2434601691" sldId="296"/>
            <ac:picMk id="1026" creationId="{3AEC9A4F-59FF-3948-8076-518440522EB9}"/>
          </ac:picMkLst>
        </pc:picChg>
      </pc:sldChg>
    </pc:docChg>
  </pc:docChgLst>
  <pc:docChgLst>
    <pc:chgData name="Bryan Krausen" userId="774916b2a9b30420" providerId="LiveId" clId="{9F8B9DEB-B3C0-634A-B27C-0BD0583A197B}"/>
    <pc:docChg chg="modSld">
      <pc:chgData name="Bryan Krausen" userId="774916b2a9b30420" providerId="LiveId" clId="{9F8B9DEB-B3C0-634A-B27C-0BD0583A197B}" dt="2022-09-09T19:12:27.020" v="5" actId="1076"/>
      <pc:docMkLst>
        <pc:docMk/>
      </pc:docMkLst>
      <pc:sldChg chg="addSp delSp modSp mod">
        <pc:chgData name="Bryan Krausen" userId="774916b2a9b30420" providerId="LiveId" clId="{9F8B9DEB-B3C0-634A-B27C-0BD0583A197B}" dt="2022-09-09T19:12:27.020" v="5" actId="1076"/>
        <pc:sldMkLst>
          <pc:docMk/>
          <pc:sldMk cId="245561483" sldId="306"/>
        </pc:sldMkLst>
        <pc:grpChg chg="del">
          <ac:chgData name="Bryan Krausen" userId="774916b2a9b30420" providerId="LiveId" clId="{9F8B9DEB-B3C0-634A-B27C-0BD0583A197B}" dt="2022-09-09T19:12:07.660" v="0" actId="478"/>
          <ac:grpSpMkLst>
            <pc:docMk/>
            <pc:sldMk cId="245561483" sldId="306"/>
            <ac:grpSpMk id="480" creationId="{163CFAE9-8B96-439C-BCDC-F4A1DB7881F1}"/>
          </ac:grpSpMkLst>
        </pc:grpChg>
        <pc:grpChg chg="del">
          <ac:chgData name="Bryan Krausen" userId="774916b2a9b30420" providerId="LiveId" clId="{9F8B9DEB-B3C0-634A-B27C-0BD0583A197B}" dt="2022-09-09T19:12:07.660" v="0" actId="478"/>
          <ac:grpSpMkLst>
            <pc:docMk/>
            <pc:sldMk cId="245561483" sldId="306"/>
            <ac:grpSpMk id="483" creationId="{48D8B28B-092C-4692-B701-E68909410EAB}"/>
          </ac:grpSpMkLst>
        </pc:grpChg>
        <pc:picChg chg="add mod">
          <ac:chgData name="Bryan Krausen" userId="774916b2a9b30420" providerId="LiveId" clId="{9F8B9DEB-B3C0-634A-B27C-0BD0583A197B}" dt="2022-09-09T19:12:22.168" v="4" actId="1076"/>
          <ac:picMkLst>
            <pc:docMk/>
            <pc:sldMk cId="245561483" sldId="306"/>
            <ac:picMk id="2" creationId="{94FBCBB4-8D2E-7A65-F79C-FBC3653551FC}"/>
          </ac:picMkLst>
        </pc:picChg>
        <pc:picChg chg="add mod">
          <ac:chgData name="Bryan Krausen" userId="774916b2a9b30420" providerId="LiveId" clId="{9F8B9DEB-B3C0-634A-B27C-0BD0583A197B}" dt="2022-09-09T19:12:27.020" v="5" actId="1076"/>
          <ac:picMkLst>
            <pc:docMk/>
            <pc:sldMk cId="245561483" sldId="306"/>
            <ac:picMk id="4" creationId="{E27E470A-32D7-9C2B-31F5-1CA62EDCB843}"/>
          </ac:picMkLst>
        </pc:picChg>
      </pc:sldChg>
    </pc:docChg>
  </pc:docChgLst>
  <pc:docChgLst>
    <pc:chgData name="Bryan Krausen" userId="774916b2a9b30420" providerId="LiveId" clId="{E492E199-F4BA-4042-AAC8-E17E2DC832A6}"/>
    <pc:docChg chg="custSel modSld">
      <pc:chgData name="Bryan Krausen" userId="774916b2a9b30420" providerId="LiveId" clId="{E492E199-F4BA-4042-AAC8-E17E2DC832A6}" dt="2021-06-23T15:36:12.380" v="3" actId="478"/>
      <pc:docMkLst>
        <pc:docMk/>
      </pc:docMkLst>
      <pc:sldChg chg="delSp mod">
        <pc:chgData name="Bryan Krausen" userId="774916b2a9b30420" providerId="LiveId" clId="{E492E199-F4BA-4042-AAC8-E17E2DC832A6}" dt="2021-06-23T15:36:12.380" v="3" actId="478"/>
        <pc:sldMkLst>
          <pc:docMk/>
          <pc:sldMk cId="0" sldId="256"/>
        </pc:sldMkLst>
        <pc:spChg chg="del">
          <ac:chgData name="Bryan Krausen" userId="774916b2a9b30420" providerId="LiveId" clId="{E492E199-F4BA-4042-AAC8-E17E2DC832A6}" dt="2021-06-23T15:36:12.380" v="3" actId="478"/>
          <ac:spMkLst>
            <pc:docMk/>
            <pc:sldMk cId="0" sldId="256"/>
            <ac:spMk id="2" creationId="{356C833F-A870-4563-B274-BE2C7981C2D0}"/>
          </ac:spMkLst>
        </pc:spChg>
      </pc:sldChg>
      <pc:sldChg chg="delSp modSp mod">
        <pc:chgData name="Bryan Krausen" userId="774916b2a9b30420" providerId="LiveId" clId="{E492E199-F4BA-4042-AAC8-E17E2DC832A6}" dt="2021-06-21T13:55:44.363" v="2" actId="14100"/>
        <pc:sldMkLst>
          <pc:docMk/>
          <pc:sldMk cId="0" sldId="304"/>
        </pc:sldMkLst>
        <pc:grpChg chg="del">
          <ac:chgData name="Bryan Krausen" userId="774916b2a9b30420" providerId="LiveId" clId="{E492E199-F4BA-4042-AAC8-E17E2DC832A6}" dt="2021-06-21T13:54:57.662" v="0" actId="165"/>
          <ac:grpSpMkLst>
            <pc:docMk/>
            <pc:sldMk cId="0" sldId="304"/>
            <ac:grpSpMk id="2" creationId="{23A8F013-82D0-467E-BA13-A03524356CE0}"/>
          </ac:grpSpMkLst>
        </pc:grpChg>
        <pc:grpChg chg="mod topLvl">
          <ac:chgData name="Bryan Krausen" userId="774916b2a9b30420" providerId="LiveId" clId="{E492E199-F4BA-4042-AAC8-E17E2DC832A6}" dt="2021-06-21T13:55:10.636" v="1" actId="1076"/>
          <ac:grpSpMkLst>
            <pc:docMk/>
            <pc:sldMk cId="0" sldId="304"/>
            <ac:grpSpMk id="5" creationId="{BDFE21A9-124E-4189-A19B-437C73D9C540}"/>
          </ac:grpSpMkLst>
        </pc:grpChg>
        <pc:grpChg chg="mod topLvl">
          <ac:chgData name="Bryan Krausen" userId="774916b2a9b30420" providerId="LiveId" clId="{E492E199-F4BA-4042-AAC8-E17E2DC832A6}" dt="2021-06-21T13:55:44.363" v="2" actId="14100"/>
          <ac:grpSpMkLst>
            <pc:docMk/>
            <pc:sldMk cId="0" sldId="304"/>
            <ac:grpSpMk id="10" creationId="{031DE175-FCD4-4C03-AA1E-CD3DC0C675C4}"/>
          </ac:grpSpMkLst>
        </pc:grpChg>
        <pc:grpChg chg="mod">
          <ac:chgData name="Bryan Krausen" userId="774916b2a9b30420" providerId="LiveId" clId="{E492E199-F4BA-4042-AAC8-E17E2DC832A6}" dt="2021-06-21T13:55:44.363" v="2" actId="14100"/>
          <ac:grpSpMkLst>
            <pc:docMk/>
            <pc:sldMk cId="0" sldId="304"/>
            <ac:grpSpMk id="12" creationId="{4CDF8C1A-89B6-488A-866A-9A6AF7864915}"/>
          </ac:grpSpMkLst>
        </pc:grpChg>
        <pc:picChg chg="mod">
          <ac:chgData name="Bryan Krausen" userId="774916b2a9b30420" providerId="LiveId" clId="{E492E199-F4BA-4042-AAC8-E17E2DC832A6}" dt="2021-06-21T13:54:57.662" v="0" actId="165"/>
          <ac:picMkLst>
            <pc:docMk/>
            <pc:sldMk cId="0" sldId="304"/>
            <ac:picMk id="6" creationId="{C0CD9790-C871-4C98-B2C5-4AACD8B79A9D}"/>
          </ac:picMkLst>
        </pc:picChg>
        <pc:picChg chg="mod">
          <ac:chgData name="Bryan Krausen" userId="774916b2a9b30420" providerId="LiveId" clId="{E492E199-F4BA-4042-AAC8-E17E2DC832A6}" dt="2021-06-21T13:54:57.662" v="0" actId="165"/>
          <ac:picMkLst>
            <pc:docMk/>
            <pc:sldMk cId="0" sldId="304"/>
            <ac:picMk id="7" creationId="{37C6BC9F-1D85-458F-881A-A08BF30827C6}"/>
          </ac:picMkLst>
        </pc:picChg>
        <pc:picChg chg="mod">
          <ac:chgData name="Bryan Krausen" userId="774916b2a9b30420" providerId="LiveId" clId="{E492E199-F4BA-4042-AAC8-E17E2DC832A6}" dt="2021-06-21T13:55:44.363" v="2" actId="14100"/>
          <ac:picMkLst>
            <pc:docMk/>
            <pc:sldMk cId="0" sldId="304"/>
            <ac:picMk id="11" creationId="{BC46C0C0-602C-4E88-92D7-3BD9161AF14B}"/>
          </ac:picMkLst>
        </pc:picChg>
        <pc:picChg chg="mod">
          <ac:chgData name="Bryan Krausen" userId="774916b2a9b30420" providerId="LiveId" clId="{E492E199-F4BA-4042-AAC8-E17E2DC832A6}" dt="2021-06-21T13:55:44.363" v="2" actId="14100"/>
          <ac:picMkLst>
            <pc:docMk/>
            <pc:sldMk cId="0" sldId="304"/>
            <ac:picMk id="13" creationId="{E2E6A24B-93AC-4A93-8E7C-D58D4584379B}"/>
          </ac:picMkLst>
        </pc:picChg>
        <pc:picChg chg="mod">
          <ac:chgData name="Bryan Krausen" userId="774916b2a9b30420" providerId="LiveId" clId="{E492E199-F4BA-4042-AAC8-E17E2DC832A6}" dt="2021-06-21T13:55:44.363" v="2" actId="14100"/>
          <ac:picMkLst>
            <pc:docMk/>
            <pc:sldMk cId="0" sldId="304"/>
            <ac:picMk id="16" creationId="{341B565F-FAAE-46DD-BEE6-DE0E78E3933E}"/>
          </ac:picMkLst>
        </pc:picChg>
      </pc:sldChg>
    </pc:docChg>
  </pc:docChgLst>
  <pc:docChgLst>
    <pc:chgData name="Bryan Krausen" userId="774916b2a9b30420" providerId="LiveId" clId="{7F8036FE-C9FF-45EC-BAFA-F07FF80FC913}"/>
    <pc:docChg chg="undo custSel addSld delSld modSld">
      <pc:chgData name="Bryan Krausen" userId="774916b2a9b30420" providerId="LiveId" clId="{7F8036FE-C9FF-45EC-BAFA-F07FF80FC913}" dt="2021-07-13T20:32:00.522" v="1475" actId="1076"/>
      <pc:docMkLst>
        <pc:docMk/>
      </pc:docMkLst>
      <pc:sldChg chg="addSp delSp modSp del mod">
        <pc:chgData name="Bryan Krausen" userId="774916b2a9b30420" providerId="LiveId" clId="{7F8036FE-C9FF-45EC-BAFA-F07FF80FC913}" dt="2021-07-07T18:05:21.220" v="83" actId="47"/>
        <pc:sldMkLst>
          <pc:docMk/>
          <pc:sldMk cId="0" sldId="256"/>
        </pc:sldMkLst>
        <pc:spChg chg="add del mod">
          <ac:chgData name="Bryan Krausen" userId="774916b2a9b30420" providerId="LiveId" clId="{7F8036FE-C9FF-45EC-BAFA-F07FF80FC913}" dt="2021-07-07T18:03:07.683" v="3" actId="478"/>
          <ac:spMkLst>
            <pc:docMk/>
            <pc:sldMk cId="0" sldId="256"/>
            <ac:spMk id="11" creationId="{9BA65B58-34A1-462A-86EB-01F217A089FF}"/>
          </ac:spMkLst>
        </pc:spChg>
        <pc:spChg chg="del">
          <ac:chgData name="Bryan Krausen" userId="774916b2a9b30420" providerId="LiveId" clId="{7F8036FE-C9FF-45EC-BAFA-F07FF80FC913}" dt="2021-07-07T18:03:05.578" v="1" actId="478"/>
          <ac:spMkLst>
            <pc:docMk/>
            <pc:sldMk cId="0" sldId="256"/>
            <ac:spMk id="70" creationId="{00000000-0000-0000-0000-000000000000}"/>
          </ac:spMkLst>
        </pc:spChg>
        <pc:grpChg chg="del">
          <ac:chgData name="Bryan Krausen" userId="774916b2a9b30420" providerId="LiveId" clId="{7F8036FE-C9FF-45EC-BAFA-F07FF80FC913}" dt="2021-07-07T18:03:08.665" v="4" actId="478"/>
          <ac:grpSpMkLst>
            <pc:docMk/>
            <pc:sldMk cId="0" sldId="256"/>
            <ac:grpSpMk id="4" creationId="{442C9CF0-4668-4200-8171-5BF9458EFAA5}"/>
          </ac:grpSpMkLst>
        </pc:grpChg>
        <pc:picChg chg="del">
          <ac:chgData name="Bryan Krausen" userId="774916b2a9b30420" providerId="LiveId" clId="{7F8036FE-C9FF-45EC-BAFA-F07FF80FC913}" dt="2021-07-07T18:03:06.322" v="2" actId="478"/>
          <ac:picMkLst>
            <pc:docMk/>
            <pc:sldMk cId="0" sldId="256"/>
            <ac:picMk id="3" creationId="{F0855C16-D1DE-48B6-950F-5B16ADEEDFD3}"/>
          </ac:picMkLst>
        </pc:picChg>
        <pc:picChg chg="add mod">
          <ac:chgData name="Bryan Krausen" userId="774916b2a9b30420" providerId="LiveId" clId="{7F8036FE-C9FF-45EC-BAFA-F07FF80FC913}" dt="2021-07-07T18:05:08.840" v="82"/>
          <ac:picMkLst>
            <pc:docMk/>
            <pc:sldMk cId="0" sldId="256"/>
            <ac:picMk id="13" creationId="{372BC604-C02F-46BB-AC9F-CF71F57ECD0A}"/>
          </ac:picMkLst>
        </pc:picChg>
      </pc:sldChg>
      <pc:sldChg chg="modSp mod">
        <pc:chgData name="Bryan Krausen" userId="774916b2a9b30420" providerId="LiveId" clId="{7F8036FE-C9FF-45EC-BAFA-F07FF80FC913}" dt="2021-07-13T20:32:00.522" v="1475" actId="1076"/>
        <pc:sldMkLst>
          <pc:docMk/>
          <pc:sldMk cId="0" sldId="304"/>
        </pc:sldMkLst>
        <pc:grpChg chg="mod">
          <ac:chgData name="Bryan Krausen" userId="774916b2a9b30420" providerId="LiveId" clId="{7F8036FE-C9FF-45EC-BAFA-F07FF80FC913}" dt="2021-07-13T20:31:56.382" v="1474" actId="1076"/>
          <ac:grpSpMkLst>
            <pc:docMk/>
            <pc:sldMk cId="0" sldId="304"/>
            <ac:grpSpMk id="10" creationId="{031DE175-FCD4-4C03-AA1E-CD3DC0C675C4}"/>
          </ac:grpSpMkLst>
        </pc:grpChg>
        <pc:grpChg chg="mod">
          <ac:chgData name="Bryan Krausen" userId="774916b2a9b30420" providerId="LiveId" clId="{7F8036FE-C9FF-45EC-BAFA-F07FF80FC913}" dt="2021-07-13T20:31:56.382" v="1474" actId="1076"/>
          <ac:grpSpMkLst>
            <pc:docMk/>
            <pc:sldMk cId="0" sldId="304"/>
            <ac:grpSpMk id="12" creationId="{4CDF8C1A-89B6-488A-866A-9A6AF7864915}"/>
          </ac:grpSpMkLst>
        </pc:grpChg>
        <pc:picChg chg="mod">
          <ac:chgData name="Bryan Krausen" userId="774916b2a9b30420" providerId="LiveId" clId="{7F8036FE-C9FF-45EC-BAFA-F07FF80FC913}" dt="2021-07-13T20:31:56.382" v="1474" actId="1076"/>
          <ac:picMkLst>
            <pc:docMk/>
            <pc:sldMk cId="0" sldId="304"/>
            <ac:picMk id="11" creationId="{BC46C0C0-602C-4E88-92D7-3BD9161AF14B}"/>
          </ac:picMkLst>
        </pc:picChg>
        <pc:picChg chg="mod">
          <ac:chgData name="Bryan Krausen" userId="774916b2a9b30420" providerId="LiveId" clId="{7F8036FE-C9FF-45EC-BAFA-F07FF80FC913}" dt="2021-07-13T20:31:56.382" v="1474" actId="1076"/>
          <ac:picMkLst>
            <pc:docMk/>
            <pc:sldMk cId="0" sldId="304"/>
            <ac:picMk id="13" creationId="{E2E6A24B-93AC-4A93-8E7C-D58D4584379B}"/>
          </ac:picMkLst>
        </pc:picChg>
        <pc:picChg chg="mod">
          <ac:chgData name="Bryan Krausen" userId="774916b2a9b30420" providerId="LiveId" clId="{7F8036FE-C9FF-45EC-BAFA-F07FF80FC913}" dt="2021-07-13T20:32:00.522" v="1475" actId="1076"/>
          <ac:picMkLst>
            <pc:docMk/>
            <pc:sldMk cId="0" sldId="304"/>
            <ac:picMk id="16" creationId="{341B565F-FAAE-46DD-BEE6-DE0E78E3933E}"/>
          </ac:picMkLst>
        </pc:picChg>
      </pc:sldChg>
      <pc:sldChg chg="add">
        <pc:chgData name="Bryan Krausen" userId="774916b2a9b30420" providerId="LiveId" clId="{7F8036FE-C9FF-45EC-BAFA-F07FF80FC913}" dt="2021-07-07T18:03:02.459" v="0" actId="2890"/>
        <pc:sldMkLst>
          <pc:docMk/>
          <pc:sldMk cId="2235448958" sldId="305"/>
        </pc:sldMkLst>
      </pc:sldChg>
      <pc:sldChg chg="addSp delSp modSp add mod">
        <pc:chgData name="Bryan Krausen" userId="774916b2a9b30420" providerId="LiveId" clId="{7F8036FE-C9FF-45EC-BAFA-F07FF80FC913}" dt="2021-07-08T14:33:00.541" v="1473" actId="1076"/>
        <pc:sldMkLst>
          <pc:docMk/>
          <pc:sldMk cId="245561483" sldId="306"/>
        </pc:sldMkLst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51" creationId="{FBB444E6-F732-40EA-88DC-511F96D3594C}"/>
          </ac:spMkLst>
        </pc:spChg>
        <pc:spChg chg="add mod">
          <ac:chgData name="Bryan Krausen" userId="774916b2a9b30420" providerId="LiveId" clId="{7F8036FE-C9FF-45EC-BAFA-F07FF80FC913}" dt="2021-07-07T20:06:16.910" v="1084" actId="12789"/>
          <ac:spMkLst>
            <pc:docMk/>
            <pc:sldMk cId="245561483" sldId="306"/>
            <ac:spMk id="152" creationId="{FF109E93-9256-4B17-8FA3-EB3908BDFB08}"/>
          </ac:spMkLst>
        </pc:spChg>
        <pc:spChg chg="add mod">
          <ac:chgData name="Bryan Krausen" userId="774916b2a9b30420" providerId="LiveId" clId="{7F8036FE-C9FF-45EC-BAFA-F07FF80FC913}" dt="2021-07-07T20:01:25.223" v="1045" actId="208"/>
          <ac:spMkLst>
            <pc:docMk/>
            <pc:sldMk cId="245561483" sldId="306"/>
            <ac:spMk id="153" creationId="{2FBFB9BD-2A08-4AD2-B34C-1994D856290B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54" creationId="{372DD7CC-3DD7-4E60-886C-8B62945E9206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55" creationId="{3A9555E8-D875-447E-B61E-7B1E3455337C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56" creationId="{7B1244BB-0BBF-4412-8429-108DC11E53C4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57" creationId="{473887B3-6380-4183-AC52-5BCFEE00C63D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58" creationId="{F79F1AC4-E0E0-4290-8296-9A71ADD04D08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59" creationId="{E60943F3-FD29-4761-8E54-D83DBCD4883C}"/>
          </ac:spMkLst>
        </pc:spChg>
        <pc:spChg chg="add del mod">
          <ac:chgData name="Bryan Krausen" userId="774916b2a9b30420" providerId="LiveId" clId="{7F8036FE-C9FF-45EC-BAFA-F07FF80FC913}" dt="2021-07-08T14:16:26.503" v="1268" actId="478"/>
          <ac:spMkLst>
            <pc:docMk/>
            <pc:sldMk cId="245561483" sldId="306"/>
            <ac:spMk id="160" creationId="{064EE573-34BD-4DA5-954C-9F5A3010D6DA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61" creationId="{88A3DEEF-967F-48A8-9588-EE9D7E47E221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62" creationId="{2ABD6ECC-023B-4943-9901-B533DA7A4F88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63" creationId="{3A127D35-4627-4767-AD3D-AE8D262FDADA}"/>
          </ac:spMkLst>
        </pc:spChg>
        <pc:spChg chg="add del mod">
          <ac:chgData name="Bryan Krausen" userId="774916b2a9b30420" providerId="LiveId" clId="{7F8036FE-C9FF-45EC-BAFA-F07FF80FC913}" dt="2021-07-08T14:24:08.623" v="1369" actId="478"/>
          <ac:spMkLst>
            <pc:docMk/>
            <pc:sldMk cId="245561483" sldId="306"/>
            <ac:spMk id="164" creationId="{DE8406E9-1B59-4EDD-84C0-FFA63B3354A5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65" creationId="{5A2F2AAB-3E01-4B86-85F0-B52200223C21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66" creationId="{E21FE147-6E96-4639-B1FF-CB659E166E0B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167" creationId="{1A26756A-C1FA-4A6D-95C7-DC140ABB0E18}"/>
          </ac:spMkLst>
        </pc:spChg>
        <pc:spChg chg="add mod">
          <ac:chgData name="Bryan Krausen" userId="774916b2a9b30420" providerId="LiveId" clId="{7F8036FE-C9FF-45EC-BAFA-F07FF80FC913}" dt="2021-07-07T20:06:16.910" v="1084" actId="12789"/>
          <ac:spMkLst>
            <pc:docMk/>
            <pc:sldMk cId="245561483" sldId="306"/>
            <ac:spMk id="168" creationId="{D73B1C78-3112-4734-BAE4-1F43FC3235FA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169" creationId="{C6EDBFF3-9104-4873-A844-0276BAF0F7D9}"/>
          </ac:spMkLst>
        </pc:spChg>
        <pc:spChg chg="add mod">
          <ac:chgData name="Bryan Krausen" userId="774916b2a9b30420" providerId="LiveId" clId="{7F8036FE-C9FF-45EC-BAFA-F07FF80FC913}" dt="2021-07-07T20:05:36.138" v="1068" actId="14100"/>
          <ac:spMkLst>
            <pc:docMk/>
            <pc:sldMk cId="245561483" sldId="306"/>
            <ac:spMk id="170" creationId="{9B445E76-C57E-4D2D-BB07-C93CAE542CAF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171" creationId="{ADAF7D08-55DC-46C6-AB89-E82B1C9F6176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172" creationId="{FD1E8583-7980-4826-A692-B5CA45D54650}"/>
          </ac:spMkLst>
        </pc:spChg>
        <pc:spChg chg="add del mod">
          <ac:chgData name="Bryan Krausen" userId="774916b2a9b30420" providerId="LiveId" clId="{7F8036FE-C9FF-45EC-BAFA-F07FF80FC913}" dt="2021-07-08T14:24:08.623" v="1369" actId="478"/>
          <ac:spMkLst>
            <pc:docMk/>
            <pc:sldMk cId="245561483" sldId="306"/>
            <ac:spMk id="173" creationId="{10B6BD4B-8CDA-4470-8143-28E499B32D41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74" creationId="{536FE1E3-B7C4-4D91-BBD6-7A89C12B1441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175" creationId="{B5AF9825-6D45-4A72-9F54-1C50A5D4CCBB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76" creationId="{A72B7223-D45F-46BB-B4D9-456A557407A0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77" creationId="{0FA93C5D-B7D9-4F38-A391-F13E326CCE80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78" creationId="{4E8D106F-5F72-4940-BC4A-02B9AD42C7C9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79" creationId="{FC4CA6DD-3577-43F5-99E6-9A4737C841D8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80" creationId="{6323C25E-6A66-4036-840B-E82D73689004}"/>
          </ac:spMkLst>
        </pc:spChg>
        <pc:spChg chg="add del mod">
          <ac:chgData name="Bryan Krausen" userId="774916b2a9b30420" providerId="LiveId" clId="{7F8036FE-C9FF-45EC-BAFA-F07FF80FC913}" dt="2021-07-08T14:22:08.751" v="1332" actId="478"/>
          <ac:spMkLst>
            <pc:docMk/>
            <pc:sldMk cId="245561483" sldId="306"/>
            <ac:spMk id="181" creationId="{1F905B5E-ABD6-4F4F-BD6C-0B8AE1112B13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182" creationId="{59F9B8D7-4754-4BB5-A51D-D4680A8FAF8E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183" creationId="{6AA0A6F2-CA71-497B-B798-5F64FA456F7E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184" creationId="{567F9ACB-5C79-4162-84AB-0661E5F6B783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185" creationId="{A6607B0F-42F9-4C4D-8F64-1DC5FAF596A6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186" creationId="{9F9D68F8-F69E-48BD-A1FF-90B7E3E85D17}"/>
          </ac:spMkLst>
        </pc:spChg>
        <pc:spChg chg="add mod">
          <ac:chgData name="Bryan Krausen" userId="774916b2a9b30420" providerId="LiveId" clId="{7F8036FE-C9FF-45EC-BAFA-F07FF80FC913}" dt="2021-07-08T14:16:44.616" v="1273" actId="1076"/>
          <ac:spMkLst>
            <pc:docMk/>
            <pc:sldMk cId="245561483" sldId="306"/>
            <ac:spMk id="187" creationId="{B03EBF64-2645-421C-9154-B0B6A25E2927}"/>
          </ac:spMkLst>
        </pc:spChg>
        <pc:spChg chg="add del mod">
          <ac:chgData name="Bryan Krausen" userId="774916b2a9b30420" providerId="LiveId" clId="{7F8036FE-C9FF-45EC-BAFA-F07FF80FC913}" dt="2021-07-08T14:25:08.915" v="1384" actId="478"/>
          <ac:spMkLst>
            <pc:docMk/>
            <pc:sldMk cId="245561483" sldId="306"/>
            <ac:spMk id="188" creationId="{4D369DFD-A246-420E-96A7-E6F98879E767}"/>
          </ac:spMkLst>
        </pc:spChg>
        <pc:spChg chg="add del mod">
          <ac:chgData name="Bryan Krausen" userId="774916b2a9b30420" providerId="LiveId" clId="{7F8036FE-C9FF-45EC-BAFA-F07FF80FC913}" dt="2021-07-08T14:25:08.915" v="1384" actId="478"/>
          <ac:spMkLst>
            <pc:docMk/>
            <pc:sldMk cId="245561483" sldId="306"/>
            <ac:spMk id="189" creationId="{E2990E22-7858-44D9-AEDA-44924844F7FC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90" creationId="{4B9B004E-7C6E-4764-A52E-284E032FB448}"/>
          </ac:spMkLst>
        </pc:spChg>
        <pc:spChg chg="add mod">
          <ac:chgData name="Bryan Krausen" userId="774916b2a9b30420" providerId="LiveId" clId="{7F8036FE-C9FF-45EC-BAFA-F07FF80FC913}" dt="2021-07-07T20:06:01.450" v="1077" actId="12789"/>
          <ac:spMkLst>
            <pc:docMk/>
            <pc:sldMk cId="245561483" sldId="306"/>
            <ac:spMk id="191" creationId="{ED88D454-F8C5-40FF-BA99-2E2051F180ED}"/>
          </ac:spMkLst>
        </pc:spChg>
        <pc:spChg chg="add mod">
          <ac:chgData name="Bryan Krausen" userId="774916b2a9b30420" providerId="LiveId" clId="{7F8036FE-C9FF-45EC-BAFA-F07FF80FC913}" dt="2021-07-07T20:06:03.281" v="1079" actId="12789"/>
          <ac:spMkLst>
            <pc:docMk/>
            <pc:sldMk cId="245561483" sldId="306"/>
            <ac:spMk id="192" creationId="{A0DD4FF3-D03A-4166-AFC3-CEC2C1192B7D}"/>
          </ac:spMkLst>
        </pc:spChg>
        <pc:spChg chg="add mod">
          <ac:chgData name="Bryan Krausen" userId="774916b2a9b30420" providerId="LiveId" clId="{7F8036FE-C9FF-45EC-BAFA-F07FF80FC913}" dt="2021-07-07T20:06:08.963" v="1082" actId="12789"/>
          <ac:spMkLst>
            <pc:docMk/>
            <pc:sldMk cId="245561483" sldId="306"/>
            <ac:spMk id="193" creationId="{5C39EAFC-0F5C-4C0C-A52B-4072B4E70E43}"/>
          </ac:spMkLst>
        </pc:spChg>
        <pc:spChg chg="add mod">
          <ac:chgData name="Bryan Krausen" userId="774916b2a9b30420" providerId="LiveId" clId="{7F8036FE-C9FF-45EC-BAFA-F07FF80FC913}" dt="2021-07-07T20:01:25.223" v="1045" actId="208"/>
          <ac:spMkLst>
            <pc:docMk/>
            <pc:sldMk cId="245561483" sldId="306"/>
            <ac:spMk id="194" creationId="{85C38934-E32C-4CAD-8F91-4721E05FFD8B}"/>
          </ac:spMkLst>
        </pc:spChg>
        <pc:spChg chg="add mod">
          <ac:chgData name="Bryan Krausen" userId="774916b2a9b30420" providerId="LiveId" clId="{7F8036FE-C9FF-45EC-BAFA-F07FF80FC913}" dt="2021-07-07T20:05:58.927" v="1075" actId="12789"/>
          <ac:spMkLst>
            <pc:docMk/>
            <pc:sldMk cId="245561483" sldId="306"/>
            <ac:spMk id="195" creationId="{5379965E-2807-47F7-8835-8F4636FAC96E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96" creationId="{3813F474-8EAC-4D9D-9E93-50D0EC5C435F}"/>
          </ac:spMkLst>
        </pc:spChg>
        <pc:spChg chg="add mod">
          <ac:chgData name="Bryan Krausen" userId="774916b2a9b30420" providerId="LiveId" clId="{7F8036FE-C9FF-45EC-BAFA-F07FF80FC913}" dt="2021-07-07T20:06:32.226" v="1085" actId="207"/>
          <ac:spMkLst>
            <pc:docMk/>
            <pc:sldMk cId="245561483" sldId="306"/>
            <ac:spMk id="197" creationId="{7F84E585-B2C2-42F9-A087-8B72919C39E3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198" creationId="{8A22E7C8-8891-495C-9C87-4341F727525C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199" creationId="{30E8EC89-E3F5-45C7-811D-CD3F2B705AB6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00" creationId="{8A28F5C8-5235-4082-B786-B868DA574FEF}"/>
          </ac:spMkLst>
        </pc:spChg>
        <pc:spChg chg="add mod">
          <ac:chgData name="Bryan Krausen" userId="774916b2a9b30420" providerId="LiveId" clId="{7F8036FE-C9FF-45EC-BAFA-F07FF80FC913}" dt="2021-07-07T20:06:32.226" v="1085" actId="207"/>
          <ac:spMkLst>
            <pc:docMk/>
            <pc:sldMk cId="245561483" sldId="306"/>
            <ac:spMk id="201" creationId="{434A5CA4-93DF-4627-86DD-4CB694D5460A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02" creationId="{89A8C732-C5B1-4B95-8046-F16EB83759F8}"/>
          </ac:spMkLst>
        </pc:spChg>
        <pc:spChg chg="add mod">
          <ac:chgData name="Bryan Krausen" userId="774916b2a9b30420" providerId="LiveId" clId="{7F8036FE-C9FF-45EC-BAFA-F07FF80FC913}" dt="2021-07-08T14:16:44.616" v="1273" actId="1076"/>
          <ac:spMkLst>
            <pc:docMk/>
            <pc:sldMk cId="245561483" sldId="306"/>
            <ac:spMk id="203" creationId="{A8D4DF0D-0F2D-489A-876F-9EEAD56545D8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04" creationId="{A27AAA2B-36C4-41DB-B146-2C4B309F8A8F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05" creationId="{57AD6C86-A525-45C9-BE03-083ABB0CFC8F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06" creationId="{2EE4E672-E788-4E93-808B-3DFD426CBBE8}"/>
          </ac:spMkLst>
        </pc:spChg>
        <pc:spChg chg="add mod">
          <ac:chgData name="Bryan Krausen" userId="774916b2a9b30420" providerId="LiveId" clId="{7F8036FE-C9FF-45EC-BAFA-F07FF80FC913}" dt="2021-07-08T14:16:44.616" v="1273" actId="1076"/>
          <ac:spMkLst>
            <pc:docMk/>
            <pc:sldMk cId="245561483" sldId="306"/>
            <ac:spMk id="207" creationId="{6BBCC534-DF15-4E76-950F-B3D3CA8E194B}"/>
          </ac:spMkLst>
        </pc:spChg>
        <pc:spChg chg="add del mod">
          <ac:chgData name="Bryan Krausen" userId="774916b2a9b30420" providerId="LiveId" clId="{7F8036FE-C9FF-45EC-BAFA-F07FF80FC913}" dt="2021-07-08T14:25:08.915" v="1384" actId="478"/>
          <ac:spMkLst>
            <pc:docMk/>
            <pc:sldMk cId="245561483" sldId="306"/>
            <ac:spMk id="208" creationId="{EC767597-219D-454E-8C89-BDF95E8B3F9B}"/>
          </ac:spMkLst>
        </pc:spChg>
        <pc:spChg chg="add del mod">
          <ac:chgData name="Bryan Krausen" userId="774916b2a9b30420" providerId="LiveId" clId="{7F8036FE-C9FF-45EC-BAFA-F07FF80FC913}" dt="2021-07-08T14:25:08.915" v="1384" actId="478"/>
          <ac:spMkLst>
            <pc:docMk/>
            <pc:sldMk cId="245561483" sldId="306"/>
            <ac:spMk id="209" creationId="{E5D324D7-4775-4EBF-9289-C6E8F7F2AC2C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10" creationId="{FFF21FAF-5E7B-4E31-BF7B-F1B1BAB2FDB5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11" creationId="{44499FF8-B83F-4B22-86A0-718A05A5EBFB}"/>
          </ac:spMkLst>
        </pc:spChg>
        <pc:spChg chg="add mod">
          <ac:chgData name="Bryan Krausen" userId="774916b2a9b30420" providerId="LiveId" clId="{7F8036FE-C9FF-45EC-BAFA-F07FF80FC913}" dt="2021-07-07T20:06:01.450" v="1077" actId="12789"/>
          <ac:spMkLst>
            <pc:docMk/>
            <pc:sldMk cId="245561483" sldId="306"/>
            <ac:spMk id="212" creationId="{4ABDB874-E6DA-4BA5-A585-43C0BB519872}"/>
          </ac:spMkLst>
        </pc:spChg>
        <pc:spChg chg="add mod">
          <ac:chgData name="Bryan Krausen" userId="774916b2a9b30420" providerId="LiveId" clId="{7F8036FE-C9FF-45EC-BAFA-F07FF80FC913}" dt="2021-07-07T20:06:03.281" v="1079" actId="12789"/>
          <ac:spMkLst>
            <pc:docMk/>
            <pc:sldMk cId="245561483" sldId="306"/>
            <ac:spMk id="213" creationId="{754E00FD-8E08-4C9F-A9EA-368C2B9F7048}"/>
          </ac:spMkLst>
        </pc:spChg>
        <pc:spChg chg="add mod">
          <ac:chgData name="Bryan Krausen" userId="774916b2a9b30420" providerId="LiveId" clId="{7F8036FE-C9FF-45EC-BAFA-F07FF80FC913}" dt="2021-07-07T20:06:08.963" v="1082" actId="12789"/>
          <ac:spMkLst>
            <pc:docMk/>
            <pc:sldMk cId="245561483" sldId="306"/>
            <ac:spMk id="214" creationId="{A86B258F-1AEB-4969-8581-332D7F6BDFF2}"/>
          </ac:spMkLst>
        </pc:spChg>
        <pc:spChg chg="add mod">
          <ac:chgData name="Bryan Krausen" userId="774916b2a9b30420" providerId="LiveId" clId="{7F8036FE-C9FF-45EC-BAFA-F07FF80FC913}" dt="2021-07-07T20:05:58.927" v="1075" actId="12789"/>
          <ac:spMkLst>
            <pc:docMk/>
            <pc:sldMk cId="245561483" sldId="306"/>
            <ac:spMk id="215" creationId="{13D17168-A633-471B-B0A7-F1B8803C41C0}"/>
          </ac:spMkLst>
        </pc:spChg>
        <pc:spChg chg="add mod">
          <ac:chgData name="Bryan Krausen" userId="774916b2a9b30420" providerId="LiveId" clId="{7F8036FE-C9FF-45EC-BAFA-F07FF80FC913}" dt="2021-07-07T20:01:25.223" v="1045" actId="208"/>
          <ac:spMkLst>
            <pc:docMk/>
            <pc:sldMk cId="245561483" sldId="306"/>
            <ac:spMk id="216" creationId="{FA556E55-E898-4C7F-A9F7-E81922D95BA4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24" creationId="{4F1644DE-C5D0-46C2-AE00-02014ABF59B9}"/>
          </ac:spMkLst>
        </pc:spChg>
        <pc:spChg chg="add del mod">
          <ac:chgData name="Bryan Krausen" userId="774916b2a9b30420" providerId="LiveId" clId="{7F8036FE-C9FF-45EC-BAFA-F07FF80FC913}" dt="2021-07-07T19:10:53.640" v="655" actId="478"/>
          <ac:spMkLst>
            <pc:docMk/>
            <pc:sldMk cId="245561483" sldId="306"/>
            <ac:spMk id="225" creationId="{632E4A35-A71A-490A-9C02-D11C1DD48EA1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26" creationId="{F307254A-8138-4A69-A0CB-23912FD2C756}"/>
          </ac:spMkLst>
        </pc:spChg>
        <pc:spChg chg="add mod or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27" creationId="{48968942-5055-4F9C-A696-2AE5878A1DBA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28" creationId="{7449B884-4353-4FA4-935B-27676EA0433F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29" creationId="{AAC7FB85-CD2C-4005-8CA7-9B3993FE5017}"/>
          </ac:spMkLst>
        </pc:spChg>
        <pc:spChg chg="add del mod">
          <ac:chgData name="Bryan Krausen" userId="774916b2a9b30420" providerId="LiveId" clId="{7F8036FE-C9FF-45EC-BAFA-F07FF80FC913}" dt="2021-07-08T14:22:09.933" v="1333" actId="478"/>
          <ac:spMkLst>
            <pc:docMk/>
            <pc:sldMk cId="245561483" sldId="306"/>
            <ac:spMk id="233" creationId="{49B58566-AE4D-4B51-9A7E-3EAD259EFD77}"/>
          </ac:spMkLst>
        </pc:spChg>
        <pc:spChg chg="add mod">
          <ac:chgData name="Bryan Krausen" userId="774916b2a9b30420" providerId="LiveId" clId="{7F8036FE-C9FF-45EC-BAFA-F07FF80FC913}" dt="2021-07-07T20:05:11.014" v="1062" actId="207"/>
          <ac:spMkLst>
            <pc:docMk/>
            <pc:sldMk cId="245561483" sldId="306"/>
            <ac:spMk id="239" creationId="{D1C51EC1-9369-4437-840F-252A2CD313F6}"/>
          </ac:spMkLst>
        </pc:spChg>
        <pc:spChg chg="add mod">
          <ac:chgData name="Bryan Krausen" userId="774916b2a9b30420" providerId="LiveId" clId="{7F8036FE-C9FF-45EC-BAFA-F07FF80FC913}" dt="2021-07-07T20:01:34.057" v="1048" actId="208"/>
          <ac:spMkLst>
            <pc:docMk/>
            <pc:sldMk cId="245561483" sldId="306"/>
            <ac:spMk id="240" creationId="{DE845A7C-29BD-40DE-922E-C6077336F939}"/>
          </ac:spMkLst>
        </pc:spChg>
        <pc:spChg chg="add del mod">
          <ac:chgData name="Bryan Krausen" userId="774916b2a9b30420" providerId="LiveId" clId="{7F8036FE-C9FF-45EC-BAFA-F07FF80FC913}" dt="2021-07-08T14:30:07.115" v="1466" actId="478"/>
          <ac:spMkLst>
            <pc:docMk/>
            <pc:sldMk cId="245561483" sldId="306"/>
            <ac:spMk id="260" creationId="{3E8BDFFF-3FBB-41FA-95F9-D8B411053AE3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61" creationId="{1AC38BCC-5527-421F-A9EC-7FA605195497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62" creationId="{7ACC1314-C37E-43B1-8EA5-D0EA985B92AB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63" creationId="{5E5B3179-A120-4323-BF4B-3DAD8D82590A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64" creationId="{FFB6E476-9C53-4964-99DC-CFF561C049C0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65" creationId="{A4474A08-3C5C-4CF7-BB04-2DB3398D481D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66" creationId="{8E2521E1-26BA-4951-B5D5-054DEB8A6DFA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67" creationId="{F082725B-E9D9-40BF-96AD-A6FC82B83A95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68" creationId="{F13D6E7F-BE4C-42F7-B483-21662FAF9C08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69" creationId="{CFF64588-9358-464D-97C0-448C38213F98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70" creationId="{8DDC2BE7-B87B-485E-BDF5-6E1A0D2B8001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71" creationId="{4D310290-FE26-4406-B37F-0706757DACD6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72" creationId="{1AF804C8-2F4D-4FB5-8E1E-F2FFEA9BB88A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73" creationId="{B04A7BDE-60AA-48B9-8920-7D32EC36B0E8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74" creationId="{6936DE4D-8DA4-4744-A199-D99E99E29CC2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75" creationId="{593E9FDA-BD39-4FEE-9275-E66C4A9059DD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76" creationId="{7518BCB8-AACA-4B6C-A7F4-B899FE2031BE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77" creationId="{7052BAD0-6639-4E49-A51C-C55755B4A6EA}"/>
          </ac:spMkLst>
        </pc:spChg>
        <pc:spChg chg="add del mod">
          <ac:chgData name="Bryan Krausen" userId="774916b2a9b30420" providerId="LiveId" clId="{7F8036FE-C9FF-45EC-BAFA-F07FF80FC913}" dt="2021-07-08T14:30:06.533" v="1465" actId="478"/>
          <ac:spMkLst>
            <pc:docMk/>
            <pc:sldMk cId="245561483" sldId="306"/>
            <ac:spMk id="278" creationId="{933727C3-68FC-4240-A055-48B1CDF58CC3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79" creationId="{A9622AB0-1264-4443-BAE9-8B65B7E829B6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80" creationId="{7960AE9C-459B-4D46-9765-7237BC1FAC7B}"/>
          </ac:spMkLst>
        </pc:spChg>
        <pc:spChg chg="add del mod">
          <ac:chgData name="Bryan Krausen" userId="774916b2a9b30420" providerId="LiveId" clId="{7F8036FE-C9FF-45EC-BAFA-F07FF80FC913}" dt="2021-07-07T19:21:51.716" v="878" actId="478"/>
          <ac:spMkLst>
            <pc:docMk/>
            <pc:sldMk cId="245561483" sldId="306"/>
            <ac:spMk id="282" creationId="{A0367796-1EA2-47A3-B022-CAE157614E48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83" creationId="{9A07FFC1-C447-4525-9D9E-9BF16C07711F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84" creationId="{B8D91A76-E50B-409F-883D-8417803373FF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85" creationId="{B015D45F-8742-4B81-AAE9-CA288CD4D271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86" creationId="{5172B967-2279-424A-96C1-76DA3FF58FAD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87" creationId="{A71F05CB-F07C-4D98-8693-5400D219E5B8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88" creationId="{5FC527FB-3240-4810-B16D-EE421C1E1A7D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89" creationId="{4015FA79-C581-4EE4-A7C9-122B4BBF3B39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90" creationId="{934F5AD8-DBDD-49E8-9E97-E020060493E0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91" creationId="{39D040CC-5CF7-42B2-88E1-B0B8E0B3447F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92" creationId="{5A640B6B-6E59-4937-A0BF-38909281B8F6}"/>
          </ac:spMkLst>
        </pc:spChg>
        <pc:spChg chg="add del mod">
          <ac:chgData name="Bryan Krausen" userId="774916b2a9b30420" providerId="LiveId" clId="{7F8036FE-C9FF-45EC-BAFA-F07FF80FC913}" dt="2021-07-08T14:30:14.593" v="1471" actId="478"/>
          <ac:spMkLst>
            <pc:docMk/>
            <pc:sldMk cId="245561483" sldId="306"/>
            <ac:spMk id="293" creationId="{0C375E2A-CDC5-493F-BDB8-E0F73ED757F7}"/>
          </ac:spMkLst>
        </pc:spChg>
        <pc:spChg chg="add del mod">
          <ac:chgData name="Bryan Krausen" userId="774916b2a9b30420" providerId="LiveId" clId="{7F8036FE-C9FF-45EC-BAFA-F07FF80FC913}" dt="2021-07-08T14:30:13.854" v="1470" actId="478"/>
          <ac:spMkLst>
            <pc:docMk/>
            <pc:sldMk cId="245561483" sldId="306"/>
            <ac:spMk id="294" creationId="{7D605777-2F47-47C0-877F-7C54A25B83C2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95" creationId="{1F69B994-8B8F-4D39-A9D2-F10E9EDBC80D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96" creationId="{9BF75524-0951-4DDB-94EA-5F637C1CA4F6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97" creationId="{E0B11AD5-9128-483A-9EEA-EE8D62CF00DE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98" creationId="{E8D5F98F-00A6-4717-AADE-1658E08D8B20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299" creationId="{95DAB643-8C42-40F4-88D7-956CE609D723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00" creationId="{AF110438-1914-4285-8A0E-577C6BAB943F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01" creationId="{3490E23C-104E-4987-8171-32BAB87EBCD9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02" creationId="{4394C4C5-0B22-4641-AB55-4E66B50D4883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03" creationId="{A0BA73DD-A56C-4BBB-BCB6-2AA59BA1F39B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04" creationId="{24DAA8A9-1A5E-4718-B49D-64FF4F7DC36E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05" creationId="{2994E4C1-B8AA-4498-8546-6C0D243F09D0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06" creationId="{6B4F3455-A12A-446E-B3F4-9E13934E5D86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07" creationId="{954780EA-EA74-4589-BAED-4082CEF922EC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08" creationId="{2D5E3C07-3256-4410-AC41-9F65F6CCBC17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09" creationId="{A2B8204B-8F79-441E-85BC-B688993BDB3B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10" creationId="{2C72EA8D-077A-466B-A478-7AF2C5C6B6CF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11" creationId="{D84D9096-42F4-41D7-9574-B6500395800B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12" creationId="{E02EF1D7-E340-4977-A42D-062894D7B34E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13" creationId="{4E210338-C48F-4112-871D-71E0A4AD3112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14" creationId="{349DC129-B133-46D2-B9F3-0DB1EF35AE07}"/>
          </ac:spMkLst>
        </pc:spChg>
        <pc:spChg chg="add del mod">
          <ac:chgData name="Bryan Krausen" userId="774916b2a9b30420" providerId="LiveId" clId="{7F8036FE-C9FF-45EC-BAFA-F07FF80FC913}" dt="2021-07-08T14:20:00.821" v="1304" actId="478"/>
          <ac:spMkLst>
            <pc:docMk/>
            <pc:sldMk cId="245561483" sldId="306"/>
            <ac:spMk id="315" creationId="{5F550DE6-8AE3-488A-824B-8F688E319A8D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16" creationId="{C6EC6C4B-6F91-45CC-8AFA-C164D5FEE5C5}"/>
          </ac:spMkLst>
        </pc:spChg>
        <pc:spChg chg="add del mod">
          <ac:chgData name="Bryan Krausen" userId="774916b2a9b30420" providerId="LiveId" clId="{7F8036FE-C9FF-45EC-BAFA-F07FF80FC913}" dt="2021-07-08T14:26:42.738" v="1416" actId="478"/>
          <ac:spMkLst>
            <pc:docMk/>
            <pc:sldMk cId="245561483" sldId="306"/>
            <ac:spMk id="317" creationId="{84F03AD3-57EA-4490-844F-242CEF33DE6F}"/>
          </ac:spMkLst>
        </pc:spChg>
        <pc:spChg chg="add del mod">
          <ac:chgData name="Bryan Krausen" userId="774916b2a9b30420" providerId="LiveId" clId="{7F8036FE-C9FF-45EC-BAFA-F07FF80FC913}" dt="2021-07-08T14:22:53.148" v="1349" actId="478"/>
          <ac:spMkLst>
            <pc:docMk/>
            <pc:sldMk cId="245561483" sldId="306"/>
            <ac:spMk id="318" creationId="{A948F1E8-40B9-462A-9672-E9F83E99BC60}"/>
          </ac:spMkLst>
        </pc:spChg>
        <pc:spChg chg="add del mod">
          <ac:chgData name="Bryan Krausen" userId="774916b2a9b30420" providerId="LiveId" clId="{7F8036FE-C9FF-45EC-BAFA-F07FF80FC913}" dt="2021-07-08T14:26:21.435" v="1401" actId="478"/>
          <ac:spMkLst>
            <pc:docMk/>
            <pc:sldMk cId="245561483" sldId="306"/>
            <ac:spMk id="319" creationId="{5C341F6A-1AA3-4C82-B7AC-AADC68A4B390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20" creationId="{F983FAD2-9C0B-4D4A-B2E7-471E63AAED56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21" creationId="{58814299-E8D7-4EF7-A29C-BA12DE448154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22" creationId="{5BE82CBF-C342-4E6F-89AA-ADE5891E12EE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23" creationId="{5468CDF7-6E28-43D7-B091-8B0958A692CF}"/>
          </ac:spMkLst>
        </pc:spChg>
        <pc:spChg chg="add mod">
          <ac:chgData name="Bryan Krausen" userId="774916b2a9b30420" providerId="LiveId" clId="{7F8036FE-C9FF-45EC-BAFA-F07FF80FC913}" dt="2021-07-08T14:26:30.971" v="1413" actId="1036"/>
          <ac:spMkLst>
            <pc:docMk/>
            <pc:sldMk cId="245561483" sldId="306"/>
            <ac:spMk id="324" creationId="{4AB0454B-E891-420C-A039-A9EBA2544EBA}"/>
          </ac:spMkLst>
        </pc:spChg>
        <pc:spChg chg="add mod">
          <ac:chgData name="Bryan Krausen" userId="774916b2a9b30420" providerId="LiveId" clId="{7F8036FE-C9FF-45EC-BAFA-F07FF80FC913}" dt="2021-07-08T14:26:30.971" v="1413" actId="1036"/>
          <ac:spMkLst>
            <pc:docMk/>
            <pc:sldMk cId="245561483" sldId="306"/>
            <ac:spMk id="325" creationId="{9ADA6E77-EA19-4F30-BE6C-C6CE03BC42F3}"/>
          </ac:spMkLst>
        </pc:spChg>
        <pc:spChg chg="add mod">
          <ac:chgData name="Bryan Krausen" userId="774916b2a9b30420" providerId="LiveId" clId="{7F8036FE-C9FF-45EC-BAFA-F07FF80FC913}" dt="2021-07-08T14:22:58.119" v="1350" actId="1076"/>
          <ac:spMkLst>
            <pc:docMk/>
            <pc:sldMk cId="245561483" sldId="306"/>
            <ac:spMk id="326" creationId="{F19C2E8C-E1BB-46B0-A7C9-C867FAE2329D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27" creationId="{09E0DB7E-E6F0-419C-AAB2-8DCA577F19D8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28" creationId="{C0EF29C1-B31D-45D1-91FF-F7795258A714}"/>
          </ac:spMkLst>
        </pc:spChg>
        <pc:spChg chg="add del mod">
          <ac:chgData name="Bryan Krausen" userId="774916b2a9b30420" providerId="LiveId" clId="{7F8036FE-C9FF-45EC-BAFA-F07FF80FC913}" dt="2021-07-07T19:54:52.017" v="879" actId="478"/>
          <ac:spMkLst>
            <pc:docMk/>
            <pc:sldMk cId="245561483" sldId="306"/>
            <ac:spMk id="329" creationId="{701D4312-E66E-4150-BD95-49D6BE0E15A8}"/>
          </ac:spMkLst>
        </pc:spChg>
        <pc:spChg chg="add del mod">
          <ac:chgData name="Bryan Krausen" userId="774916b2a9b30420" providerId="LiveId" clId="{7F8036FE-C9FF-45EC-BAFA-F07FF80FC913}" dt="2021-07-07T19:20:33.342" v="846" actId="478"/>
          <ac:spMkLst>
            <pc:docMk/>
            <pc:sldMk cId="245561483" sldId="306"/>
            <ac:spMk id="330" creationId="{25C555C5-894F-49E8-9E59-CEE97290D0BC}"/>
          </ac:spMkLst>
        </pc:spChg>
        <pc:spChg chg="add del mod">
          <ac:chgData name="Bryan Krausen" userId="774916b2a9b30420" providerId="LiveId" clId="{7F8036FE-C9FF-45EC-BAFA-F07FF80FC913}" dt="2021-07-07T19:20:33.342" v="846" actId="478"/>
          <ac:spMkLst>
            <pc:docMk/>
            <pc:sldMk cId="245561483" sldId="306"/>
            <ac:spMk id="331" creationId="{06E219F3-EBCD-48B0-B4CF-0DF989F9AC9F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32" creationId="{DA98F4F7-11F8-44FC-9948-770C1F89420A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33" creationId="{94E3A596-A749-4CD8-A646-FA0452873ACF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34" creationId="{9F8997AB-66E1-42CF-A6D4-2D0624B8A5A0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35" creationId="{9B46F7AB-A326-47C1-9DEC-90FCA1CC8CCE}"/>
          </ac:spMkLst>
        </pc:spChg>
        <pc:spChg chg="add del mod">
          <ac:chgData name="Bryan Krausen" userId="774916b2a9b30420" providerId="LiveId" clId="{7F8036FE-C9FF-45EC-BAFA-F07FF80FC913}" dt="2021-07-08T14:15:40.251" v="1258" actId="478"/>
          <ac:spMkLst>
            <pc:docMk/>
            <pc:sldMk cId="245561483" sldId="306"/>
            <ac:spMk id="336" creationId="{0219B362-0C81-484A-A72F-E16F4BC58927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37" creationId="{BAAFFD6B-050F-4FD9-9A3A-6E25A25604F7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38" creationId="{32A9C1E4-1653-434B-841C-7DB5D9442F71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39" creationId="{D72FFB9D-96F3-4742-9CAE-30E89B13ABB6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40" creationId="{7B150E10-619B-4C87-9F95-E2A3F68ADBEE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41" creationId="{637CE55A-A943-43CE-A14B-C095D32B2237}"/>
          </ac:spMkLst>
        </pc:spChg>
        <pc:spChg chg="add mod">
          <ac:chgData name="Bryan Krausen" userId="774916b2a9b30420" providerId="LiveId" clId="{7F8036FE-C9FF-45EC-BAFA-F07FF80FC913}" dt="2021-07-07T20:09:38.045" v="1184" actId="692"/>
          <ac:spMkLst>
            <pc:docMk/>
            <pc:sldMk cId="245561483" sldId="306"/>
            <ac:spMk id="342" creationId="{171BF42E-0CFE-47DC-B6A9-A7ECB089195A}"/>
          </ac:spMkLst>
        </pc:spChg>
        <pc:spChg chg="add mod">
          <ac:chgData name="Bryan Krausen" userId="774916b2a9b30420" providerId="LiveId" clId="{7F8036FE-C9FF-45EC-BAFA-F07FF80FC913}" dt="2021-07-07T19:55:59.624" v="918" actId="571"/>
          <ac:spMkLst>
            <pc:docMk/>
            <pc:sldMk cId="245561483" sldId="306"/>
            <ac:spMk id="381" creationId="{16B780E9-D349-414F-B60D-8782A951E220}"/>
          </ac:spMkLst>
        </pc:spChg>
        <pc:spChg chg="add mod ord">
          <ac:chgData name="Bryan Krausen" userId="774916b2a9b30420" providerId="LiveId" clId="{7F8036FE-C9FF-45EC-BAFA-F07FF80FC913}" dt="2021-07-08T14:30:03.943" v="1463" actId="1076"/>
          <ac:spMkLst>
            <pc:docMk/>
            <pc:sldMk cId="245561483" sldId="306"/>
            <ac:spMk id="472" creationId="{20DE2BFC-41FB-4896-92A5-8EB9C56B39E9}"/>
          </ac:spMkLst>
        </pc:spChg>
        <pc:spChg chg="add mod">
          <ac:chgData name="Bryan Krausen" userId="774916b2a9b30420" providerId="LiveId" clId="{7F8036FE-C9FF-45EC-BAFA-F07FF80FC913}" dt="2021-07-07T20:02:24.343" v="1053" actId="1076"/>
          <ac:spMkLst>
            <pc:docMk/>
            <pc:sldMk cId="245561483" sldId="306"/>
            <ac:spMk id="474" creationId="{EB2898C4-B8C6-4D4E-81D8-CED1C6BD5C3E}"/>
          </ac:spMkLst>
        </pc:spChg>
        <pc:spChg chg="add del mod">
          <ac:chgData name="Bryan Krausen" userId="774916b2a9b30420" providerId="LiveId" clId="{7F8036FE-C9FF-45EC-BAFA-F07FF80FC913}" dt="2021-07-08T14:17:28.034" v="1278" actId="478"/>
          <ac:spMkLst>
            <pc:docMk/>
            <pc:sldMk cId="245561483" sldId="306"/>
            <ac:spMk id="475" creationId="{0A6B208E-FC03-47EF-B8A7-91A34220ACCF}"/>
          </ac:spMkLst>
        </pc:spChg>
        <pc:spChg chg="add mod">
          <ac:chgData name="Bryan Krausen" userId="774916b2a9b30420" providerId="LiveId" clId="{7F8036FE-C9FF-45EC-BAFA-F07FF80FC913}" dt="2021-07-07T20:02:40.205" v="1059" actId="1076"/>
          <ac:spMkLst>
            <pc:docMk/>
            <pc:sldMk cId="245561483" sldId="306"/>
            <ac:spMk id="476" creationId="{5DE352FC-E433-44E2-AF7E-7A0C0D627B4E}"/>
          </ac:spMkLst>
        </pc:spChg>
        <pc:grpChg chg="del">
          <ac:chgData name="Bryan Krausen" userId="774916b2a9b30420" providerId="LiveId" clId="{7F8036FE-C9FF-45EC-BAFA-F07FF80FC913}" dt="2021-07-07T18:52:40.295" v="85" actId="478"/>
          <ac:grpSpMkLst>
            <pc:docMk/>
            <pc:sldMk cId="245561483" sldId="306"/>
            <ac:grpSpMk id="5" creationId="{BDFE21A9-124E-4189-A19B-437C73D9C540}"/>
          </ac:grpSpMkLst>
        </pc:grpChg>
        <pc:grpChg chg="del">
          <ac:chgData name="Bryan Krausen" userId="774916b2a9b30420" providerId="LiveId" clId="{7F8036FE-C9FF-45EC-BAFA-F07FF80FC913}" dt="2021-07-07T18:52:40.740" v="86" actId="478"/>
          <ac:grpSpMkLst>
            <pc:docMk/>
            <pc:sldMk cId="245561483" sldId="306"/>
            <ac:grpSpMk id="10" creationId="{031DE175-FCD4-4C03-AA1E-CD3DC0C675C4}"/>
          </ac:grpSpMkLst>
        </pc:grpChg>
        <pc:grpChg chg="add mod">
          <ac:chgData name="Bryan Krausen" userId="774916b2a9b30420" providerId="LiveId" clId="{7F8036FE-C9FF-45EC-BAFA-F07FF80FC913}" dt="2021-07-08T14:24:54.740" v="1382" actId="1076"/>
          <ac:grpSpMkLst>
            <pc:docMk/>
            <pc:sldMk cId="245561483" sldId="306"/>
            <ac:grpSpMk id="480" creationId="{163CFAE9-8B96-439C-BCDC-F4A1DB7881F1}"/>
          </ac:grpSpMkLst>
        </pc:grpChg>
        <pc:grpChg chg="add mod">
          <ac:chgData name="Bryan Krausen" userId="774916b2a9b30420" providerId="LiveId" clId="{7F8036FE-C9FF-45EC-BAFA-F07FF80FC913}" dt="2021-07-08T14:24:54.740" v="1382" actId="1076"/>
          <ac:grpSpMkLst>
            <pc:docMk/>
            <pc:sldMk cId="245561483" sldId="306"/>
            <ac:grpSpMk id="483" creationId="{48D8B28B-092C-4692-B701-E68909410EAB}"/>
          </ac:grpSpMkLst>
        </pc:grpChg>
        <pc:grpChg chg="mod">
          <ac:chgData name="Bryan Krausen" userId="774916b2a9b30420" providerId="LiveId" clId="{7F8036FE-C9FF-45EC-BAFA-F07FF80FC913}" dt="2021-07-08T14:24:54.740" v="1382" actId="1076"/>
          <ac:grpSpMkLst>
            <pc:docMk/>
            <pc:sldMk cId="245561483" sldId="306"/>
            <ac:grpSpMk id="485" creationId="{34C4ED29-0331-4C60-AAFF-4DA4C4E12CAD}"/>
          </ac:grpSpMkLst>
        </pc:grpChg>
        <pc:picChg chg="del">
          <ac:chgData name="Bryan Krausen" userId="774916b2a9b30420" providerId="LiveId" clId="{7F8036FE-C9FF-45EC-BAFA-F07FF80FC913}" dt="2021-07-07T18:52:41.452" v="87" actId="478"/>
          <ac:picMkLst>
            <pc:docMk/>
            <pc:sldMk cId="245561483" sldId="306"/>
            <ac:picMk id="8" creationId="{0FF7AA21-4BAB-45FB-A188-A42A38176844}"/>
          </ac:picMkLst>
        </pc:picChg>
        <pc:picChg chg="mod">
          <ac:chgData name="Bryan Krausen" userId="774916b2a9b30420" providerId="LiveId" clId="{7F8036FE-C9FF-45EC-BAFA-F07FF80FC913}" dt="2021-07-08T14:24:54.740" v="1382" actId="1076"/>
          <ac:picMkLst>
            <pc:docMk/>
            <pc:sldMk cId="245561483" sldId="306"/>
            <ac:picMk id="481" creationId="{D3BA5094-6EA3-4A73-A16C-042C37DC87F0}"/>
          </ac:picMkLst>
        </pc:picChg>
        <pc:picChg chg="mod">
          <ac:chgData name="Bryan Krausen" userId="774916b2a9b30420" providerId="LiveId" clId="{7F8036FE-C9FF-45EC-BAFA-F07FF80FC913}" dt="2021-07-08T14:24:54.740" v="1382" actId="1076"/>
          <ac:picMkLst>
            <pc:docMk/>
            <pc:sldMk cId="245561483" sldId="306"/>
            <ac:picMk id="482" creationId="{8EA30A59-455C-4016-8BDE-D792A733CEDF}"/>
          </ac:picMkLst>
        </pc:picChg>
        <pc:picChg chg="mod">
          <ac:chgData name="Bryan Krausen" userId="774916b2a9b30420" providerId="LiveId" clId="{7F8036FE-C9FF-45EC-BAFA-F07FF80FC913}" dt="2021-07-08T14:24:54.740" v="1382" actId="1076"/>
          <ac:picMkLst>
            <pc:docMk/>
            <pc:sldMk cId="245561483" sldId="306"/>
            <ac:picMk id="484" creationId="{64A67A42-B6D1-45D9-AC50-6E0CD6159C55}"/>
          </ac:picMkLst>
        </pc:picChg>
        <pc:picChg chg="mod">
          <ac:chgData name="Bryan Krausen" userId="774916b2a9b30420" providerId="LiveId" clId="{7F8036FE-C9FF-45EC-BAFA-F07FF80FC913}" dt="2021-07-08T14:24:54.740" v="1382" actId="1076"/>
          <ac:picMkLst>
            <pc:docMk/>
            <pc:sldMk cId="245561483" sldId="306"/>
            <ac:picMk id="486" creationId="{EF36C369-04E4-48CD-BEC4-ADBAEE94C2BB}"/>
          </ac:picMkLst>
        </pc:picChg>
        <pc:picChg chg="mod">
          <ac:chgData name="Bryan Krausen" userId="774916b2a9b30420" providerId="LiveId" clId="{7F8036FE-C9FF-45EC-BAFA-F07FF80FC913}" dt="2021-07-08T14:24:54.740" v="1382" actId="1076"/>
          <ac:picMkLst>
            <pc:docMk/>
            <pc:sldMk cId="245561483" sldId="306"/>
            <ac:picMk id="487" creationId="{14E97B2F-605B-4D0B-8B51-BA489957C3F3}"/>
          </ac:picMkLst>
        </pc:picChg>
        <pc:picChg chg="add mod modCrop">
          <ac:chgData name="Bryan Krausen" userId="774916b2a9b30420" providerId="LiveId" clId="{7F8036FE-C9FF-45EC-BAFA-F07FF80FC913}" dt="2021-07-08T14:33:00.541" v="1473" actId="1076"/>
          <ac:picMkLst>
            <pc:docMk/>
            <pc:sldMk cId="245561483" sldId="306"/>
            <ac:picMk id="489" creationId="{3818D6B7-4BF1-45ED-92AF-CCAEAB9239D8}"/>
          </ac:picMkLst>
        </pc:picChg>
        <pc:picChg chg="add del mod">
          <ac:chgData name="Bryan Krausen" userId="774916b2a9b30420" providerId="LiveId" clId="{7F8036FE-C9FF-45EC-BAFA-F07FF80FC913}" dt="2021-07-08T11:45:57.721" v="1189" actId="478"/>
          <ac:picMkLst>
            <pc:docMk/>
            <pc:sldMk cId="245561483" sldId="306"/>
            <ac:picMk id="491" creationId="{4BC7D587-BF80-41C1-9963-81C680E1702A}"/>
          </ac:picMkLst>
        </pc:picChg>
        <pc:picChg chg="add mod modCrop">
          <ac:chgData name="Bryan Krausen" userId="774916b2a9b30420" providerId="LiveId" clId="{7F8036FE-C9FF-45EC-BAFA-F07FF80FC913}" dt="2021-07-08T14:29:58.177" v="1459" actId="1037"/>
          <ac:picMkLst>
            <pc:docMk/>
            <pc:sldMk cId="245561483" sldId="306"/>
            <ac:picMk id="493" creationId="{53F11EE8-7408-419D-AF5A-88542DB45B82}"/>
          </ac:picMkLst>
        </pc:picChg>
        <pc:picChg chg="add mod modCrop">
          <ac:chgData name="Bryan Krausen" userId="774916b2a9b30420" providerId="LiveId" clId="{7F8036FE-C9FF-45EC-BAFA-F07FF80FC913}" dt="2021-07-08T14:30:16.909" v="1472" actId="1076"/>
          <ac:picMkLst>
            <pc:docMk/>
            <pc:sldMk cId="245561483" sldId="306"/>
            <ac:picMk id="495" creationId="{756F86CD-DE5E-4ADE-BA81-EB699523BA4F}"/>
          </ac:picMkLst>
        </pc:picChg>
        <pc:picChg chg="add mod modCrop">
          <ac:chgData name="Bryan Krausen" userId="774916b2a9b30420" providerId="LiveId" clId="{7F8036FE-C9FF-45EC-BAFA-F07FF80FC913}" dt="2021-07-08T14:30:08.895" v="1467" actId="1076"/>
          <ac:picMkLst>
            <pc:docMk/>
            <pc:sldMk cId="245561483" sldId="306"/>
            <ac:picMk id="497" creationId="{924E944E-8A2F-487E-BBE5-5094E7047947}"/>
          </ac:picMkLst>
        </pc:picChg>
        <pc:picChg chg="add mod">
          <ac:chgData name="Bryan Krausen" userId="774916b2a9b30420" providerId="LiveId" clId="{7F8036FE-C9FF-45EC-BAFA-F07FF80FC913}" dt="2021-07-08T14:29:53.692" v="1454" actId="1038"/>
          <ac:picMkLst>
            <pc:docMk/>
            <pc:sldMk cId="245561483" sldId="306"/>
            <ac:picMk id="498" creationId="{C36CAF29-527B-4832-B372-2B82C407F92D}"/>
          </ac:picMkLst>
        </pc:picChg>
        <pc:picChg chg="add mod">
          <ac:chgData name="Bryan Krausen" userId="774916b2a9b30420" providerId="LiveId" clId="{7F8036FE-C9FF-45EC-BAFA-F07FF80FC913}" dt="2021-07-08T14:29:42.377" v="1446" actId="1038"/>
          <ac:picMkLst>
            <pc:docMk/>
            <pc:sldMk cId="245561483" sldId="306"/>
            <ac:picMk id="499" creationId="{54E0E4EB-BE88-4BDF-A2C8-FB1B9020F56C}"/>
          </ac:picMkLst>
        </pc:picChg>
        <pc:picChg chg="add mod">
          <ac:chgData name="Bryan Krausen" userId="774916b2a9b30420" providerId="LiveId" clId="{7F8036FE-C9FF-45EC-BAFA-F07FF80FC913}" dt="2021-07-08T14:29:46.425" v="1450" actId="1038"/>
          <ac:picMkLst>
            <pc:docMk/>
            <pc:sldMk cId="245561483" sldId="306"/>
            <ac:picMk id="500" creationId="{DEA4CD20-BE75-425F-95D4-EAD1DE475949}"/>
          </ac:picMkLst>
        </pc:picChg>
        <pc:picChg chg="add mod">
          <ac:chgData name="Bryan Krausen" userId="774916b2a9b30420" providerId="LiveId" clId="{7F8036FE-C9FF-45EC-BAFA-F07FF80FC913}" dt="2021-07-08T14:16:09.742" v="1266" actId="1076"/>
          <ac:picMkLst>
            <pc:docMk/>
            <pc:sldMk cId="245561483" sldId="306"/>
            <ac:picMk id="502" creationId="{6F42B48E-E359-4C4A-A8D0-84C34E01871F}"/>
          </ac:picMkLst>
        </pc:picChg>
        <pc:picChg chg="add mod">
          <ac:chgData name="Bryan Krausen" userId="774916b2a9b30420" providerId="LiveId" clId="{7F8036FE-C9FF-45EC-BAFA-F07FF80FC913}" dt="2021-07-08T14:16:46.448" v="1274" actId="1076"/>
          <ac:picMkLst>
            <pc:docMk/>
            <pc:sldMk cId="245561483" sldId="306"/>
            <ac:picMk id="512" creationId="{731983E8-19E0-4C6F-BA39-58D7566EFC51}"/>
          </ac:picMkLst>
        </pc:picChg>
        <pc:picChg chg="add mod">
          <ac:chgData name="Bryan Krausen" userId="774916b2a9b30420" providerId="LiveId" clId="{7F8036FE-C9FF-45EC-BAFA-F07FF80FC913}" dt="2021-07-08T14:20:26.532" v="1311" actId="1076"/>
          <ac:picMkLst>
            <pc:docMk/>
            <pc:sldMk cId="245561483" sldId="306"/>
            <ac:picMk id="522" creationId="{CD68D4FC-B0F4-4DFA-A8FB-1B21B567E235}"/>
          </ac:picMkLst>
        </pc:picChg>
        <pc:picChg chg="add mod">
          <ac:chgData name="Bryan Krausen" userId="774916b2a9b30420" providerId="LiveId" clId="{7F8036FE-C9FF-45EC-BAFA-F07FF80FC913}" dt="2021-07-08T14:26:45.758" v="1423" actId="1038"/>
          <ac:picMkLst>
            <pc:docMk/>
            <pc:sldMk cId="245561483" sldId="306"/>
            <ac:picMk id="530" creationId="{D037223C-FEA6-4F5F-9DC9-91F131DE66AE}"/>
          </ac:picMkLst>
        </pc:picChg>
        <pc:picChg chg="add mod">
          <ac:chgData name="Bryan Krausen" userId="774916b2a9b30420" providerId="LiveId" clId="{7F8036FE-C9FF-45EC-BAFA-F07FF80FC913}" dt="2021-07-08T14:26:36.047" v="1415" actId="1076"/>
          <ac:picMkLst>
            <pc:docMk/>
            <pc:sldMk cId="245561483" sldId="306"/>
            <ac:picMk id="541" creationId="{7DCFBA9C-C5D1-4F61-92C4-7B7996C33039}"/>
          </ac:picMkLst>
        </pc:picChg>
        <pc:picChg chg="add del">
          <ac:chgData name="Bryan Krausen" userId="774916b2a9b30420" providerId="LiveId" clId="{7F8036FE-C9FF-45EC-BAFA-F07FF80FC913}" dt="2021-07-08T11:48:52.353" v="1230" actId="478"/>
          <ac:picMkLst>
            <pc:docMk/>
            <pc:sldMk cId="245561483" sldId="306"/>
            <ac:picMk id="1026" creationId="{0C9EDF9D-8975-45F8-A43C-79721FF1A3F6}"/>
          </ac:picMkLst>
        </pc:picChg>
        <pc:picChg chg="add del">
          <ac:chgData name="Bryan Krausen" userId="774916b2a9b30420" providerId="LiveId" clId="{7F8036FE-C9FF-45EC-BAFA-F07FF80FC913}" dt="2021-07-08T11:49:14.619" v="1232" actId="478"/>
          <ac:picMkLst>
            <pc:docMk/>
            <pc:sldMk cId="245561483" sldId="306"/>
            <ac:picMk id="1028" creationId="{E06BD49B-DEEA-461C-B469-F5C18F36060F}"/>
          </ac:picMkLst>
        </pc:picChg>
        <pc:picChg chg="add del mod">
          <ac:chgData name="Bryan Krausen" userId="774916b2a9b30420" providerId="LiveId" clId="{7F8036FE-C9FF-45EC-BAFA-F07FF80FC913}" dt="2021-07-08T11:49:57.578" v="1241" actId="478"/>
          <ac:picMkLst>
            <pc:docMk/>
            <pc:sldMk cId="245561483" sldId="306"/>
            <ac:picMk id="1030" creationId="{9D84B33C-52A3-4466-B37B-AD93E5A11DEB}"/>
          </ac:picMkLst>
        </pc:picChg>
        <pc:picChg chg="add del">
          <ac:chgData name="Bryan Krausen" userId="774916b2a9b30420" providerId="LiveId" clId="{7F8036FE-C9FF-45EC-BAFA-F07FF80FC913}" dt="2021-07-08T11:50:39.106" v="1243" actId="478"/>
          <ac:picMkLst>
            <pc:docMk/>
            <pc:sldMk cId="245561483" sldId="306"/>
            <ac:picMk id="1032" creationId="{410873DF-B7EB-4BA4-8A36-1800DA819B12}"/>
          </ac:picMkLst>
        </pc:picChg>
        <pc:picChg chg="add del">
          <ac:chgData name="Bryan Krausen" userId="774916b2a9b30420" providerId="LiveId" clId="{7F8036FE-C9FF-45EC-BAFA-F07FF80FC913}" dt="2021-07-08T14:14:52.093" v="1250"/>
          <ac:picMkLst>
            <pc:docMk/>
            <pc:sldMk cId="245561483" sldId="306"/>
            <ac:picMk id="1034" creationId="{9F54660A-06F1-4290-9132-F6E7E61E4763}"/>
          </ac:picMkLst>
        </pc:picChg>
        <pc:picChg chg="add del">
          <ac:chgData name="Bryan Krausen" userId="774916b2a9b30420" providerId="LiveId" clId="{7F8036FE-C9FF-45EC-BAFA-F07FF80FC913}" dt="2021-07-08T14:18:01.308" v="1282" actId="478"/>
          <ac:picMkLst>
            <pc:docMk/>
            <pc:sldMk cId="245561483" sldId="306"/>
            <ac:picMk id="1036" creationId="{5B620F98-A67B-4327-A2E3-A64A1D0450D3}"/>
          </ac:picMkLst>
        </pc:picChg>
        <pc:picChg chg="add del">
          <ac:chgData name="Bryan Krausen" userId="774916b2a9b30420" providerId="LiveId" clId="{7F8036FE-C9FF-45EC-BAFA-F07FF80FC913}" dt="2021-07-08T14:18:12.159" v="1284" actId="478"/>
          <ac:picMkLst>
            <pc:docMk/>
            <pc:sldMk cId="245561483" sldId="306"/>
            <ac:picMk id="1038" creationId="{E04E86F5-017A-431D-94D5-1F71F7E8AF4D}"/>
          </ac:picMkLst>
        </pc:picChg>
        <pc:picChg chg="add del">
          <ac:chgData name="Bryan Krausen" userId="774916b2a9b30420" providerId="LiveId" clId="{7F8036FE-C9FF-45EC-BAFA-F07FF80FC913}" dt="2021-07-08T14:18:43.180" v="1286" actId="478"/>
          <ac:picMkLst>
            <pc:docMk/>
            <pc:sldMk cId="245561483" sldId="306"/>
            <ac:picMk id="1040" creationId="{6D64B0BA-6E5C-4690-B8A0-CBB8D3B47E43}"/>
          </ac:picMkLst>
        </pc:picChg>
        <pc:picChg chg="add mod">
          <ac:chgData name="Bryan Krausen" userId="774916b2a9b30420" providerId="LiveId" clId="{7F8036FE-C9FF-45EC-BAFA-F07FF80FC913}" dt="2021-07-08T14:20:06.878" v="1307" actId="1076"/>
          <ac:picMkLst>
            <pc:docMk/>
            <pc:sldMk cId="245561483" sldId="306"/>
            <ac:picMk id="1042" creationId="{8E4A5540-A32C-4CBA-9A2E-8A01315466E5}"/>
          </ac:picMkLst>
        </pc:picChg>
        <pc:picChg chg="add mod">
          <ac:chgData name="Bryan Krausen" userId="774916b2a9b30420" providerId="LiveId" clId="{7F8036FE-C9FF-45EC-BAFA-F07FF80FC913}" dt="2021-07-08T14:22:43.239" v="1345" actId="1076"/>
          <ac:picMkLst>
            <pc:docMk/>
            <pc:sldMk cId="245561483" sldId="306"/>
            <ac:picMk id="1044" creationId="{267D8029-6D8B-4827-823E-C706745F83FA}"/>
          </ac:picMkLst>
        </pc:picChg>
        <pc:picChg chg="add mod">
          <ac:chgData name="Bryan Krausen" userId="774916b2a9b30420" providerId="LiveId" clId="{7F8036FE-C9FF-45EC-BAFA-F07FF80FC913}" dt="2021-07-08T14:25:15.297" v="1387" actId="1076"/>
          <ac:picMkLst>
            <pc:docMk/>
            <pc:sldMk cId="245561483" sldId="306"/>
            <ac:picMk id="1046" creationId="{1B5DB3D4-1C82-4C38-A118-86DCE17D1240}"/>
          </ac:picMkLst>
        </pc:pic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3" creationId="{3EDE0711-7D98-4B56-8C98-0BF2E4FA67D2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14" creationId="{8F71CE46-C998-4618-BEEB-B4CADD6DEB7E}"/>
          </ac:cxnSpMkLst>
        </pc:cxnChg>
        <pc:cxnChg chg="add mod">
          <ac:chgData name="Bryan Krausen" userId="774916b2a9b30420" providerId="LiveId" clId="{7F8036FE-C9FF-45EC-BAFA-F07FF80FC913}" dt="2021-07-07T20:01:25.223" v="1045" actId="208"/>
          <ac:cxnSpMkLst>
            <pc:docMk/>
            <pc:sldMk cId="245561483" sldId="306"/>
            <ac:cxnSpMk id="17" creationId="{ACDD48DE-2DEA-40A3-9B51-7344FC8839B3}"/>
          </ac:cxnSpMkLst>
        </pc:cxnChg>
        <pc:cxnChg chg="add mod">
          <ac:chgData name="Bryan Krausen" userId="774916b2a9b30420" providerId="LiveId" clId="{7F8036FE-C9FF-45EC-BAFA-F07FF80FC913}" dt="2021-07-07T20:01:25.223" v="1045" actId="208"/>
          <ac:cxnSpMkLst>
            <pc:docMk/>
            <pc:sldMk cId="245561483" sldId="306"/>
            <ac:cxnSpMk id="20" creationId="{A1AFA978-1B36-4B79-B722-11505B4096A4}"/>
          </ac:cxnSpMkLst>
        </pc:cxnChg>
        <pc:cxnChg chg="add mod">
          <ac:chgData name="Bryan Krausen" userId="774916b2a9b30420" providerId="LiveId" clId="{7F8036FE-C9FF-45EC-BAFA-F07FF80FC913}" dt="2021-07-07T20:01:25.223" v="1045" actId="208"/>
          <ac:cxnSpMkLst>
            <pc:docMk/>
            <pc:sldMk cId="245561483" sldId="306"/>
            <ac:cxnSpMk id="22" creationId="{80CA254B-F472-439E-A183-0F92EAB01E27}"/>
          </ac:cxnSpMkLst>
        </pc:cxnChg>
        <pc:cxnChg chg="add mod">
          <ac:chgData name="Bryan Krausen" userId="774916b2a9b30420" providerId="LiveId" clId="{7F8036FE-C9FF-45EC-BAFA-F07FF80FC913}" dt="2021-07-07T20:01:25.223" v="1045" actId="208"/>
          <ac:cxnSpMkLst>
            <pc:docMk/>
            <pc:sldMk cId="245561483" sldId="306"/>
            <ac:cxnSpMk id="25" creationId="{CBBCBCE1-4C67-4456-84B8-32AB5C65EA7F}"/>
          </ac:cxnSpMkLst>
        </pc:cxnChg>
        <pc:cxnChg chg="add mod">
          <ac:chgData name="Bryan Krausen" userId="774916b2a9b30420" providerId="LiveId" clId="{7F8036FE-C9FF-45EC-BAFA-F07FF80FC913}" dt="2021-07-07T20:01:25.223" v="1045" actId="208"/>
          <ac:cxnSpMkLst>
            <pc:docMk/>
            <pc:sldMk cId="245561483" sldId="306"/>
            <ac:cxnSpMk id="28" creationId="{7AF3835F-88EF-4898-8D27-0A4263BB0D62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31" creationId="{377FE4AD-12A4-4A32-8D43-AC6DA518C67E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33" creationId="{01D4249F-A71F-4351-9284-9204ED42B67B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36" creationId="{BEE0F64C-C60A-4602-906D-CB2C6E3CC1D6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39" creationId="{581C4099-AF65-4BAE-AB91-0A654B962D82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41" creationId="{BF6BF5B0-BDC7-451B-8D2E-E8ED636BA49D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43" creationId="{6F4CA3C5-7674-4933-B732-C5C0F5645C95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45" creationId="{9549BA7B-B2CA-4763-89DF-632A63798842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48" creationId="{8CCD7613-4A0E-43E1-807A-FB2E95D8E25C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51" creationId="{D6B914A3-6D4A-4A79-A327-EC1D86165395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54" creationId="{4688AE4D-C178-4CAF-ABC2-AE04BA15DF07}"/>
          </ac:cxnSpMkLst>
        </pc:cxnChg>
        <pc:cxnChg chg="add del mod">
          <ac:chgData name="Bryan Krausen" userId="774916b2a9b30420" providerId="LiveId" clId="{7F8036FE-C9FF-45EC-BAFA-F07FF80FC913}" dt="2021-07-08T14:25:08.915" v="1384" actId="478"/>
          <ac:cxnSpMkLst>
            <pc:docMk/>
            <pc:sldMk cId="245561483" sldId="306"/>
            <ac:cxnSpMk id="57" creationId="{B9ADCB6D-4B6C-45B5-BA8E-68BB907A43F7}"/>
          </ac:cxnSpMkLst>
        </pc:cxnChg>
        <pc:cxnChg chg="add del mod">
          <ac:chgData name="Bryan Krausen" userId="774916b2a9b30420" providerId="LiveId" clId="{7F8036FE-C9FF-45EC-BAFA-F07FF80FC913}" dt="2021-07-08T14:25:08.915" v="1384" actId="478"/>
          <ac:cxnSpMkLst>
            <pc:docMk/>
            <pc:sldMk cId="245561483" sldId="306"/>
            <ac:cxnSpMk id="60" creationId="{4F41B7D7-13FC-4454-B59A-C7692D359E9D}"/>
          </ac:cxnSpMkLst>
        </pc:cxnChg>
        <pc:cxnChg chg="add mod">
          <ac:chgData name="Bryan Krausen" userId="774916b2a9b30420" providerId="LiveId" clId="{7F8036FE-C9FF-45EC-BAFA-F07FF80FC913}" dt="2021-07-08T14:25:39.545" v="1400" actId="1037"/>
          <ac:cxnSpMkLst>
            <pc:docMk/>
            <pc:sldMk cId="245561483" sldId="306"/>
            <ac:cxnSpMk id="64" creationId="{1A36B940-8154-4406-8F6F-21F8F8E2C7F6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67" creationId="{CAB050BC-28C0-4009-BC81-E67AA4F8F925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70" creationId="{94E46E6C-372A-41B3-A951-861FC60982E9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73" creationId="{E2FC49A0-6422-4411-90D5-1A12981C0690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76" creationId="{20771ACB-C8DE-46D6-8DC2-8294EF85B1BA}"/>
          </ac:cxnSpMkLst>
        </pc:cxnChg>
        <pc:cxnChg chg="add mod">
          <ac:chgData name="Bryan Krausen" userId="774916b2a9b30420" providerId="LiveId" clId="{7F8036FE-C9FF-45EC-BAFA-F07FF80FC913}" dt="2021-07-08T14:16:50.593" v="1275" actId="14100"/>
          <ac:cxnSpMkLst>
            <pc:docMk/>
            <pc:sldMk cId="245561483" sldId="306"/>
            <ac:cxnSpMk id="79" creationId="{2A15948E-FAFC-488C-8FD0-040DD029183A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82" creationId="{3FC05365-2F2D-4FA3-9DDE-82004D75DCD5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84" creationId="{B142552B-9169-49F4-BA48-8346B16AC476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86" creationId="{7C535EB3-1518-4B42-B1C0-6C9100F7B3D6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89" creationId="{6366DC2F-011B-45B8-AB19-94D8883A6546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92" creationId="{18670778-C657-4E02-9F5C-1898B965B152}"/>
          </ac:cxnSpMkLst>
        </pc:cxnChg>
        <pc:cxnChg chg="add mod">
          <ac:chgData name="Bryan Krausen" userId="774916b2a9b30420" providerId="LiveId" clId="{7F8036FE-C9FF-45EC-BAFA-F07FF80FC913}" dt="2021-07-08T14:22:39.086" v="1344" actId="1076"/>
          <ac:cxnSpMkLst>
            <pc:docMk/>
            <pc:sldMk cId="245561483" sldId="306"/>
            <ac:cxnSpMk id="94" creationId="{F6CCFF32-CBF5-4B2D-A57B-2BA1C6A256CB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97" creationId="{9CF76C59-7616-4AAC-9408-17DFD840792F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99" creationId="{E86FCB29-75C1-433B-9676-5716EE8D45A9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102" creationId="{543272FB-CE31-49FD-9AC4-3029B7B009A3}"/>
          </ac:cxnSpMkLst>
        </pc:cxnChg>
        <pc:cxnChg chg="add mod">
          <ac:chgData name="Bryan Krausen" userId="774916b2a9b30420" providerId="LiveId" clId="{7F8036FE-C9FF-45EC-BAFA-F07FF80FC913}" dt="2021-07-08T14:16:44.616" v="1273" actId="1076"/>
          <ac:cxnSpMkLst>
            <pc:docMk/>
            <pc:sldMk cId="245561483" sldId="306"/>
            <ac:cxnSpMk id="104" creationId="{F2BFA56D-99CE-46A0-83E6-85923B6FA53D}"/>
          </ac:cxnSpMkLst>
        </pc:cxnChg>
        <pc:cxnChg chg="add del mod">
          <ac:chgData name="Bryan Krausen" userId="774916b2a9b30420" providerId="LiveId" clId="{7F8036FE-C9FF-45EC-BAFA-F07FF80FC913}" dt="2021-07-07T20:02:11.412" v="1051" actId="478"/>
          <ac:cxnSpMkLst>
            <pc:docMk/>
            <pc:sldMk cId="245561483" sldId="306"/>
            <ac:cxnSpMk id="107" creationId="{7B15FFB8-D96B-4195-8DA6-6AF1D28BA30E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109" creationId="{BB21F66B-47C4-4D56-B33C-EC3EC8A664BB}"/>
          </ac:cxnSpMkLst>
        </pc:cxnChg>
        <pc:cxnChg chg="add mod">
          <ac:chgData name="Bryan Krausen" userId="774916b2a9b30420" providerId="LiveId" clId="{7F8036FE-C9FF-45EC-BAFA-F07FF80FC913}" dt="2021-07-08T14:25:29.753" v="1393" actId="14100"/>
          <ac:cxnSpMkLst>
            <pc:docMk/>
            <pc:sldMk cId="245561483" sldId="306"/>
            <ac:cxnSpMk id="111" creationId="{68FE573D-1D63-41F9-A616-E6DD3E1B07B1}"/>
          </ac:cxnSpMkLst>
        </pc:cxnChg>
        <pc:cxnChg chg="add mod">
          <ac:chgData name="Bryan Krausen" userId="774916b2a9b30420" providerId="LiveId" clId="{7F8036FE-C9FF-45EC-BAFA-F07FF80FC913}" dt="2021-07-08T14:25:17.845" v="1388" actId="1076"/>
          <ac:cxnSpMkLst>
            <pc:docMk/>
            <pc:sldMk cId="245561483" sldId="306"/>
            <ac:cxnSpMk id="113" creationId="{D57BB53C-52B9-4BDA-B2F5-21B1C1E72EEF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115" creationId="{99DA58FE-1EBE-4285-954C-654FF7AC7F5F}"/>
          </ac:cxnSpMkLst>
        </pc:cxnChg>
        <pc:cxnChg chg="add mod">
          <ac:chgData name="Bryan Krausen" userId="774916b2a9b30420" providerId="LiveId" clId="{7F8036FE-C9FF-45EC-BAFA-F07FF80FC913}" dt="2021-07-07T18:58:08.662" v="294"/>
          <ac:cxnSpMkLst>
            <pc:docMk/>
            <pc:sldMk cId="245561483" sldId="306"/>
            <ac:cxnSpMk id="116" creationId="{54ADC714-9D35-40BD-A7FA-4C105C03BAA2}"/>
          </ac:cxnSpMkLst>
        </pc:cxnChg>
        <pc:cxnChg chg="add mod">
          <ac:chgData name="Bryan Krausen" userId="774916b2a9b30420" providerId="LiveId" clId="{7F8036FE-C9FF-45EC-BAFA-F07FF80FC913}" dt="2021-07-07T18:58:08.505" v="293"/>
          <ac:cxnSpMkLst>
            <pc:docMk/>
            <pc:sldMk cId="245561483" sldId="306"/>
            <ac:cxnSpMk id="117" creationId="{6B00EB80-8D45-4256-A605-F13DB8E71C7B}"/>
          </ac:cxnSpMkLst>
        </pc:cxnChg>
        <pc:cxnChg chg="add mod">
          <ac:chgData name="Bryan Krausen" userId="774916b2a9b30420" providerId="LiveId" clId="{7F8036FE-C9FF-45EC-BAFA-F07FF80FC913}" dt="2021-07-07T18:58:08.320" v="292"/>
          <ac:cxnSpMkLst>
            <pc:docMk/>
            <pc:sldMk cId="245561483" sldId="306"/>
            <ac:cxnSpMk id="118" creationId="{5E49F53F-A596-441D-8D00-528C7DA41366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119" creationId="{2F57C759-32D8-49DC-B5D2-2F95BB9AC7CD}"/>
          </ac:cxnSpMkLst>
        </pc:cxnChg>
        <pc:cxnChg chg="add del mod">
          <ac:chgData name="Bryan Krausen" userId="774916b2a9b30420" providerId="LiveId" clId="{7F8036FE-C9FF-45EC-BAFA-F07FF80FC913}" dt="2021-07-07T18:58:44.605" v="315" actId="478"/>
          <ac:cxnSpMkLst>
            <pc:docMk/>
            <pc:sldMk cId="245561483" sldId="306"/>
            <ac:cxnSpMk id="120" creationId="{2BA78A2E-EF4C-4667-98C8-8F308E893E99}"/>
          </ac:cxnSpMkLst>
        </pc:cxnChg>
        <pc:cxnChg chg="add del mod">
          <ac:chgData name="Bryan Krausen" userId="774916b2a9b30420" providerId="LiveId" clId="{7F8036FE-C9FF-45EC-BAFA-F07FF80FC913}" dt="2021-07-07T18:58:42.829" v="314" actId="478"/>
          <ac:cxnSpMkLst>
            <pc:docMk/>
            <pc:sldMk cId="245561483" sldId="306"/>
            <ac:cxnSpMk id="121" creationId="{B2C23744-D3C7-44AA-B3AA-9DDDBC7AD882}"/>
          </ac:cxnSpMkLst>
        </pc:cxnChg>
        <pc:cxnChg chg="add del mod">
          <ac:chgData name="Bryan Krausen" userId="774916b2a9b30420" providerId="LiveId" clId="{7F8036FE-C9FF-45EC-BAFA-F07FF80FC913}" dt="2021-07-07T18:58:42.829" v="314" actId="478"/>
          <ac:cxnSpMkLst>
            <pc:docMk/>
            <pc:sldMk cId="245561483" sldId="306"/>
            <ac:cxnSpMk id="122" creationId="{94CF3DA9-904D-42DC-AF57-C220085082B5}"/>
          </ac:cxnSpMkLst>
        </pc:cxnChg>
        <pc:cxnChg chg="add del mod">
          <ac:chgData name="Bryan Krausen" userId="774916b2a9b30420" providerId="LiveId" clId="{7F8036FE-C9FF-45EC-BAFA-F07FF80FC913}" dt="2021-07-07T18:58:42.829" v="314" actId="478"/>
          <ac:cxnSpMkLst>
            <pc:docMk/>
            <pc:sldMk cId="245561483" sldId="306"/>
            <ac:cxnSpMk id="123" creationId="{80E4D799-48BE-4EDC-9C22-72459CB604A2}"/>
          </ac:cxnSpMkLst>
        </pc:cxnChg>
        <pc:cxnChg chg="add del mod">
          <ac:chgData name="Bryan Krausen" userId="774916b2a9b30420" providerId="LiveId" clId="{7F8036FE-C9FF-45EC-BAFA-F07FF80FC913}" dt="2021-07-07T18:58:42.829" v="314" actId="478"/>
          <ac:cxnSpMkLst>
            <pc:docMk/>
            <pc:sldMk cId="245561483" sldId="306"/>
            <ac:cxnSpMk id="124" creationId="{70F98192-C9C6-46B6-8F05-70A582730CAB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128" creationId="{A737085F-3071-4DDC-998E-FD056DC54ED5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132" creationId="{2F9C1F17-9DAA-4D5B-8C99-8D7BE5E2B1C4}"/>
          </ac:cxnSpMkLst>
        </pc:cxnChg>
        <pc:cxnChg chg="add mod">
          <ac:chgData name="Bryan Krausen" userId="774916b2a9b30420" providerId="LiveId" clId="{7F8036FE-C9FF-45EC-BAFA-F07FF80FC913}" dt="2021-07-07T20:02:09.374" v="1050" actId="14100"/>
          <ac:cxnSpMkLst>
            <pc:docMk/>
            <pc:sldMk cId="245561483" sldId="306"/>
            <ac:cxnSpMk id="134" creationId="{C86707F3-5730-4EB9-87DD-F452CF9A4EFE}"/>
          </ac:cxnSpMkLst>
        </pc:cxnChg>
        <pc:cxnChg chg="add del mod">
          <ac:chgData name="Bryan Krausen" userId="774916b2a9b30420" providerId="LiveId" clId="{7F8036FE-C9FF-45EC-BAFA-F07FF80FC913}" dt="2021-07-07T19:12:21.938" v="688" actId="478"/>
          <ac:cxnSpMkLst>
            <pc:docMk/>
            <pc:sldMk cId="245561483" sldId="306"/>
            <ac:cxnSpMk id="136" creationId="{1A333311-44DF-4E94-9A46-C63415F0DC98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139" creationId="{2B3F6D4D-24BB-4024-9F6D-8BF97F5F4DD3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141" creationId="{597675F0-9D38-49DE-A1D1-A6B2DC3977B2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144" creationId="{3A9B6EAE-5E82-4252-88C3-5EDAAEAEC8C4}"/>
          </ac:cxnSpMkLst>
        </pc:cxnChg>
        <pc:cxnChg chg="add mod">
          <ac:chgData name="Bryan Krausen" userId="774916b2a9b30420" providerId="LiveId" clId="{7F8036FE-C9FF-45EC-BAFA-F07FF80FC913}" dt="2021-07-07T20:01:25.223" v="1045" actId="208"/>
          <ac:cxnSpMkLst>
            <pc:docMk/>
            <pc:sldMk cId="245561483" sldId="306"/>
            <ac:cxnSpMk id="146" creationId="{D4CCD554-563F-40FB-9F45-ACC10A713ABB}"/>
          </ac:cxnSpMkLst>
        </pc:cxnChg>
        <pc:cxnChg chg="add mod">
          <ac:chgData name="Bryan Krausen" userId="774916b2a9b30420" providerId="LiveId" clId="{7F8036FE-C9FF-45EC-BAFA-F07FF80FC913}" dt="2021-07-07T20:01:25.223" v="1045" actId="208"/>
          <ac:cxnSpMkLst>
            <pc:docMk/>
            <pc:sldMk cId="245561483" sldId="306"/>
            <ac:cxnSpMk id="149" creationId="{1528FE24-7F5B-4283-864B-12E54A5E82D8}"/>
          </ac:cxnSpMkLst>
        </pc:cxnChg>
        <pc:cxnChg chg="add mod">
          <ac:chgData name="Bryan Krausen" userId="774916b2a9b30420" providerId="LiveId" clId="{7F8036FE-C9FF-45EC-BAFA-F07FF80FC913}" dt="2021-07-07T20:05:58.927" v="1075" actId="12789"/>
          <ac:cxnSpMkLst>
            <pc:docMk/>
            <pc:sldMk cId="245561483" sldId="306"/>
            <ac:cxnSpMk id="217" creationId="{10613D28-C445-403F-A9C3-2E319B2C64F2}"/>
          </ac:cxnSpMkLst>
        </pc:cxnChg>
        <pc:cxnChg chg="add mod">
          <ac:chgData name="Bryan Krausen" userId="774916b2a9b30420" providerId="LiveId" clId="{7F8036FE-C9FF-45EC-BAFA-F07FF80FC913}" dt="2021-07-07T20:01:34.057" v="1048" actId="208"/>
          <ac:cxnSpMkLst>
            <pc:docMk/>
            <pc:sldMk cId="245561483" sldId="306"/>
            <ac:cxnSpMk id="234" creationId="{C900489D-C394-4776-BBCF-B56F6A6241F0}"/>
          </ac:cxnSpMkLst>
        </pc:cxnChg>
        <pc:cxnChg chg="add del mod">
          <ac:chgData name="Bryan Krausen" userId="774916b2a9b30420" providerId="LiveId" clId="{7F8036FE-C9FF-45EC-BAFA-F07FF80FC913}" dt="2021-07-07T19:21:47.093" v="877" actId="478"/>
          <ac:cxnSpMkLst>
            <pc:docMk/>
            <pc:sldMk cId="245561483" sldId="306"/>
            <ac:cxnSpMk id="241" creationId="{DF449730-D306-4FBC-999B-D46663C9BD22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42" creationId="{666AD3AE-B214-456F-97D3-20BC8B1028B3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43" creationId="{F39D71DC-AB42-4BE4-A7D5-E84D054DD3EA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44" creationId="{040DF853-C717-46FE-B5ED-5C533A0213A5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45" creationId="{6E6A7410-AF91-407D-A7B7-1E924BC5F3E7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246" creationId="{0DB79FE0-485F-42E5-9C45-AD710843F4A1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47" creationId="{9C17CB2A-91F4-412E-AA25-36CC2E3EEAEF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48" creationId="{DE4C4117-6F20-4B93-8D30-0EDE601D1FC3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49" creationId="{C4CA0A06-AE12-4ECE-A465-E39210B06077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50" creationId="{4660BB6C-B8DE-4CB1-AF80-2D02961B4389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51" creationId="{033329EA-49CC-4654-A9FE-5EEE1A1EA84B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52" creationId="{67A1DA58-C715-4467-B6EA-9B20547DB0A4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53" creationId="{BD84F2EC-B489-4799-9A9C-6717D27FB272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54" creationId="{8962C699-2D15-47A7-9699-DABA50304CF2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55" creationId="{FFA5EB6C-AFD0-4432-B3F2-B12A42311731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56" creationId="{281E11FD-6093-4C97-B4D7-427DD5C69F41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57" creationId="{1F16608B-A162-44BE-8217-9B4A191D631D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58" creationId="{411220A8-DC70-4659-BC09-412F25F86DFE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59" creationId="{2E60A49E-FD94-490D-ABF4-74359B9D6632}"/>
          </ac:cxnSpMkLst>
        </pc:cxnChg>
        <pc:cxnChg chg="add del mod">
          <ac:chgData name="Bryan Krausen" userId="774916b2a9b30420" providerId="LiveId" clId="{7F8036FE-C9FF-45EC-BAFA-F07FF80FC913}" dt="2021-07-07T19:21:51.716" v="878" actId="478"/>
          <ac:cxnSpMkLst>
            <pc:docMk/>
            <pc:sldMk cId="245561483" sldId="306"/>
            <ac:cxnSpMk id="281" creationId="{4D110AD3-0394-4EBE-9B3A-C79682589517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344" creationId="{9E02A0DE-B2D7-4D3C-9B6B-D1D138EBC451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346" creationId="{3F1380A8-4941-4A9F-ACCC-662B626AA945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350" creationId="{6979E38A-159A-4B88-9D61-C1A5137D2D87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353" creationId="{5661D77D-2B7B-4954-A6E1-EEFD0A84E4B6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358" creationId="{FAB943F6-AE5E-44FF-B3A8-1EB0059E67AC}"/>
          </ac:cxnSpMkLst>
        </pc:cxnChg>
        <pc:cxnChg chg="add del mod">
          <ac:chgData name="Bryan Krausen" userId="774916b2a9b30420" providerId="LiveId" clId="{7F8036FE-C9FF-45EC-BAFA-F07FF80FC913}" dt="2021-07-08T14:26:22.657" v="1402" actId="478"/>
          <ac:cxnSpMkLst>
            <pc:docMk/>
            <pc:sldMk cId="245561483" sldId="306"/>
            <ac:cxnSpMk id="361" creationId="{C22F2B5D-D849-423B-BEAA-85C93F9D3246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363" creationId="{1297E346-03F5-49C9-94E8-9CA4DEFB0CD2}"/>
          </ac:cxnSpMkLst>
        </pc:cxnChg>
        <pc:cxnChg chg="add mod">
          <ac:chgData name="Bryan Krausen" userId="774916b2a9b30420" providerId="LiveId" clId="{7F8036FE-C9FF-45EC-BAFA-F07FF80FC913}" dt="2021-07-08T14:30:07.115" v="1466" actId="478"/>
          <ac:cxnSpMkLst>
            <pc:docMk/>
            <pc:sldMk cId="245561483" sldId="306"/>
            <ac:cxnSpMk id="365" creationId="{EB89E1ED-617D-4DD4-B168-6B2D79819CD1}"/>
          </ac:cxnSpMkLst>
        </pc:cxnChg>
        <pc:cxnChg chg="add mod">
          <ac:chgData name="Bryan Krausen" userId="774916b2a9b30420" providerId="LiveId" clId="{7F8036FE-C9FF-45EC-BAFA-F07FF80FC913}" dt="2021-07-08T14:20:15.486" v="1309" actId="14100"/>
          <ac:cxnSpMkLst>
            <pc:docMk/>
            <pc:sldMk cId="245561483" sldId="306"/>
            <ac:cxnSpMk id="368" creationId="{4575040E-ACEE-465F-9A02-1E24588CEEC4}"/>
          </ac:cxnSpMkLst>
        </pc:cxnChg>
        <pc:cxnChg chg="add del mod">
          <ac:chgData name="Bryan Krausen" userId="774916b2a9b30420" providerId="LiveId" clId="{7F8036FE-C9FF-45EC-BAFA-F07FF80FC913}" dt="2021-07-08T14:26:50.270" v="1424" actId="478"/>
          <ac:cxnSpMkLst>
            <pc:docMk/>
            <pc:sldMk cId="245561483" sldId="306"/>
            <ac:cxnSpMk id="371" creationId="{CD4410C1-F343-444C-B8DE-79B132700F44}"/>
          </ac:cxnSpMkLst>
        </pc:cxnChg>
        <pc:cxnChg chg="add mod">
          <ac:chgData name="Bryan Krausen" userId="774916b2a9b30420" providerId="LiveId" clId="{7F8036FE-C9FF-45EC-BAFA-F07FF80FC913}" dt="2021-07-08T14:20:11.413" v="1308" actId="14100"/>
          <ac:cxnSpMkLst>
            <pc:docMk/>
            <pc:sldMk cId="245561483" sldId="306"/>
            <ac:cxnSpMk id="375" creationId="{B12B789F-77D3-4130-8589-830E6C170DC7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378" creationId="{0B3DF549-7032-4B0E-9FCB-FCFF77E1CA7A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383" creationId="{629832A5-A52D-4FA9-A9EA-73833EBB01A8}"/>
          </ac:cxnSpMkLst>
        </pc:cxnChg>
        <pc:cxnChg chg="add mod">
          <ac:chgData name="Bryan Krausen" userId="774916b2a9b30420" providerId="LiveId" clId="{7F8036FE-C9FF-45EC-BAFA-F07FF80FC913}" dt="2021-07-08T14:16:12.698" v="1267" actId="14100"/>
          <ac:cxnSpMkLst>
            <pc:docMk/>
            <pc:sldMk cId="245561483" sldId="306"/>
            <ac:cxnSpMk id="387" creationId="{A2A1C141-49DC-4FEC-A259-077E2BC23A64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390" creationId="{8481DFC5-0AFA-4FCA-9CBF-5CB1437257A2}"/>
          </ac:cxnSpMkLst>
        </pc:cxnChg>
        <pc:cxnChg chg="add del mod">
          <ac:chgData name="Bryan Krausen" userId="774916b2a9b30420" providerId="LiveId" clId="{7F8036FE-C9FF-45EC-BAFA-F07FF80FC913}" dt="2021-07-08T14:15:40.251" v="1258" actId="478"/>
          <ac:cxnSpMkLst>
            <pc:docMk/>
            <pc:sldMk cId="245561483" sldId="306"/>
            <ac:cxnSpMk id="393" creationId="{45A6D1B1-A1AE-4DF6-A171-4C5876BEA04C}"/>
          </ac:cxnSpMkLst>
        </pc:cxnChg>
        <pc:cxnChg chg="add mod">
          <ac:chgData name="Bryan Krausen" userId="774916b2a9b30420" providerId="LiveId" clId="{7F8036FE-C9FF-45EC-BAFA-F07FF80FC913}" dt="2021-07-08T14:23:32.725" v="1364" actId="1076"/>
          <ac:cxnSpMkLst>
            <pc:docMk/>
            <pc:sldMk cId="245561483" sldId="306"/>
            <ac:cxnSpMk id="396" creationId="{E32B56F3-EE39-4D45-B005-1F26D915E6EC}"/>
          </ac:cxnSpMkLst>
        </pc:cxnChg>
        <pc:cxnChg chg="add del mod">
          <ac:chgData name="Bryan Krausen" userId="774916b2a9b30420" providerId="LiveId" clId="{7F8036FE-C9FF-45EC-BAFA-F07FF80FC913}" dt="2021-07-08T14:26:24.489" v="1404" actId="478"/>
          <ac:cxnSpMkLst>
            <pc:docMk/>
            <pc:sldMk cId="245561483" sldId="306"/>
            <ac:cxnSpMk id="399" creationId="{DA207E05-66C3-4A45-9B39-37FAF1F353C9}"/>
          </ac:cxnSpMkLst>
        </pc:cxnChg>
        <pc:cxnChg chg="add del mod">
          <ac:chgData name="Bryan Krausen" userId="774916b2a9b30420" providerId="LiveId" clId="{7F8036FE-C9FF-45EC-BAFA-F07FF80FC913}" dt="2021-07-08T14:26:23.364" v="1403" actId="478"/>
          <ac:cxnSpMkLst>
            <pc:docMk/>
            <pc:sldMk cId="245561483" sldId="306"/>
            <ac:cxnSpMk id="401" creationId="{156A8D0C-EF5D-47E5-96C4-6068E3E15B9B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04" creationId="{C8B39103-AF52-4CC9-9F11-33ACBAC31964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07" creationId="{396FA47B-6D57-46F0-8BAE-952E4C7B274D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10" creationId="{CE70BD8C-09BD-4D04-A0AD-FA002232511D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14" creationId="{43C3373C-35C8-45CC-9B67-0C19572FB00A}"/>
          </ac:cxnSpMkLst>
        </pc:cxnChg>
        <pc:cxnChg chg="add mod">
          <ac:chgData name="Bryan Krausen" userId="774916b2a9b30420" providerId="LiveId" clId="{7F8036FE-C9FF-45EC-BAFA-F07FF80FC913}" dt="2021-07-08T14:30:14.593" v="1471" actId="478"/>
          <ac:cxnSpMkLst>
            <pc:docMk/>
            <pc:sldMk cId="245561483" sldId="306"/>
            <ac:cxnSpMk id="416" creationId="{AE61872F-6162-46CB-BEAE-403F82574D26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19" creationId="{66836355-9F37-4779-B418-A4901C22C3B0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22" creationId="{19C1CBBF-51F8-4E2C-A370-307A0C2F5645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24" creationId="{6D76AB06-6E39-449D-93CD-97DCCF13FC1A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26" creationId="{2E543BF0-7EF3-4FD8-963C-06D3E7E32E97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29" creationId="{F5111BF3-3709-4A6D-9A42-99572DF94192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32" creationId="{0E551BDF-F1BC-4F40-BE1B-A00FF7D29846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35" creationId="{CC102BA1-E38E-465D-B640-88C33203A36F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38" creationId="{D8C23B37-5F1D-4BEA-B81B-91A8F14CEB9B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41" creationId="{BAAAF9C1-FB8D-4AC7-B817-024824437B17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44" creationId="{D01F4428-A82F-4350-BD1E-728148FFFB1E}"/>
          </ac:cxnSpMkLst>
        </pc:cxnChg>
        <pc:cxnChg chg="add mod">
          <ac:chgData name="Bryan Krausen" userId="774916b2a9b30420" providerId="LiveId" clId="{7F8036FE-C9FF-45EC-BAFA-F07FF80FC913}" dt="2021-07-08T14:23:13.557" v="1359" actId="14100"/>
          <ac:cxnSpMkLst>
            <pc:docMk/>
            <pc:sldMk cId="245561483" sldId="306"/>
            <ac:cxnSpMk id="446" creationId="{E8C81991-3E9A-4C00-97D0-FF7702978B5B}"/>
          </ac:cxnSpMkLst>
        </pc:cxnChg>
        <pc:cxnChg chg="add del mod">
          <ac:chgData name="Bryan Krausen" userId="774916b2a9b30420" providerId="LiveId" clId="{7F8036FE-C9FF-45EC-BAFA-F07FF80FC913}" dt="2021-07-08T14:26:43.769" v="1417" actId="478"/>
          <ac:cxnSpMkLst>
            <pc:docMk/>
            <pc:sldMk cId="245561483" sldId="306"/>
            <ac:cxnSpMk id="447" creationId="{EAC977A8-52A7-44B1-B2DB-A55232F0EC35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50" creationId="{7F444161-BE67-4D74-9256-1D0DD4BA2D45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53" creationId="{B76C6503-6DE6-4C6E-B36E-01AA8F4B86D3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56" creationId="{9C837A63-D95A-4AC4-AA4A-DDABBC752717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59" creationId="{4AB56E20-954B-4125-8340-3D555C4548B0}"/>
          </ac:cxnSpMkLst>
        </pc:cxnChg>
        <pc:cxnChg chg="add mod">
          <ac:chgData name="Bryan Krausen" userId="774916b2a9b30420" providerId="LiveId" clId="{7F8036FE-C9FF-45EC-BAFA-F07FF80FC913}" dt="2021-07-08T14:26:33.033" v="1414" actId="14100"/>
          <ac:cxnSpMkLst>
            <pc:docMk/>
            <pc:sldMk cId="245561483" sldId="306"/>
            <ac:cxnSpMk id="461" creationId="{90580DC8-8896-45C7-B743-A7C755965436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63" creationId="{7390D7D2-AD9E-4D37-BD8E-DB7B8FB72C00}"/>
          </ac:cxnSpMkLst>
        </pc:cxnChg>
        <pc:cxnChg chg="add del mod">
          <ac:chgData name="Bryan Krausen" userId="774916b2a9b30420" providerId="LiveId" clId="{7F8036FE-C9FF-45EC-BAFA-F07FF80FC913}" dt="2021-07-07T19:59:40.044" v="1032" actId="478"/>
          <ac:cxnSpMkLst>
            <pc:docMk/>
            <pc:sldMk cId="245561483" sldId="306"/>
            <ac:cxnSpMk id="465" creationId="{D8348805-2F45-4097-BE60-8B2A68BEF500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66" creationId="{2A393074-C66D-4774-B759-50454864B3E5}"/>
          </ac:cxnSpMkLst>
        </pc:cxnChg>
        <pc:cxnChg chg="add mod">
          <ac:chgData name="Bryan Krausen" userId="774916b2a9b30420" providerId="LiveId" clId="{7F8036FE-C9FF-45EC-BAFA-F07FF80FC913}" dt="2021-07-07T20:09:38.045" v="1184" actId="692"/>
          <ac:cxnSpMkLst>
            <pc:docMk/>
            <pc:sldMk cId="245561483" sldId="306"/>
            <ac:cxnSpMk id="469" creationId="{095E385B-FCD3-48B6-9B05-E9EECA175AC2}"/>
          </ac:cxnSpMkLst>
        </pc:cxnChg>
        <pc:cxnChg chg="add mod">
          <ac:chgData name="Bryan Krausen" userId="774916b2a9b30420" providerId="LiveId" clId="{7F8036FE-C9FF-45EC-BAFA-F07FF80FC913}" dt="2021-07-07T20:06:08.963" v="1082" actId="12789"/>
          <ac:cxnSpMkLst>
            <pc:docMk/>
            <pc:sldMk cId="245561483" sldId="306"/>
            <ac:cxnSpMk id="477" creationId="{E485ED30-15B1-4186-81DB-3DF80C5FFAD5}"/>
          </ac:cxnSpMkLst>
        </pc:cxnChg>
        <pc:cxnChg chg="add mod">
          <ac:chgData name="Bryan Krausen" userId="774916b2a9b30420" providerId="LiveId" clId="{7F8036FE-C9FF-45EC-BAFA-F07FF80FC913}" dt="2021-07-08T14:25:25.349" v="1392" actId="14100"/>
          <ac:cxnSpMkLst>
            <pc:docMk/>
            <pc:sldMk cId="245561483" sldId="306"/>
            <ac:cxnSpMk id="543" creationId="{4EBF3A63-9E9B-42C9-A8CD-8C64F574E7B7}"/>
          </ac:cxnSpMkLst>
        </pc:cxnChg>
      </pc:sldChg>
    </pc:docChg>
  </pc:docChgLst>
  <pc:docChgLst>
    <pc:chgData name="Bryan Krausen" userId="774916b2a9b30420" providerId="LiveId" clId="{4E5F2588-1EBD-43F6-B2DC-825B272B8ABC}"/>
    <pc:docChg chg="undo custSel addSld delSld modSld sldOrd modMainMaster">
      <pc:chgData name="Bryan Krausen" userId="774916b2a9b30420" providerId="LiveId" clId="{4E5F2588-1EBD-43F6-B2DC-825B272B8ABC}" dt="2021-05-12T20:18:55.572" v="2752"/>
      <pc:docMkLst>
        <pc:docMk/>
      </pc:docMkLst>
      <pc:sldChg chg="addSp modSp mod">
        <pc:chgData name="Bryan Krausen" userId="774916b2a9b30420" providerId="LiveId" clId="{4E5F2588-1EBD-43F6-B2DC-825B272B8ABC}" dt="2021-05-12T20:06:39.923" v="2739" actId="20577"/>
        <pc:sldMkLst>
          <pc:docMk/>
          <pc:sldMk cId="0" sldId="256"/>
        </pc:sldMkLst>
        <pc:spChg chg="add mod">
          <ac:chgData name="Bryan Krausen" userId="774916b2a9b30420" providerId="LiveId" clId="{4E5F2588-1EBD-43F6-B2DC-825B272B8ABC}" dt="2021-05-12T20:06:39.923" v="2739" actId="20577"/>
          <ac:spMkLst>
            <pc:docMk/>
            <pc:sldMk cId="0" sldId="256"/>
            <ac:spMk id="2" creationId="{356C833F-A870-4563-B274-BE2C7981C2D0}"/>
          </ac:spMkLst>
        </pc:spChg>
        <pc:spChg chg="mod">
          <ac:chgData name="Bryan Krausen" userId="774916b2a9b30420" providerId="LiveId" clId="{4E5F2588-1EBD-43F6-B2DC-825B272B8ABC}" dt="2021-04-27T20:56:28.253" v="2364" actId="1076"/>
          <ac:spMkLst>
            <pc:docMk/>
            <pc:sldMk cId="0" sldId="256"/>
            <ac:spMk id="70" creationId="{00000000-0000-0000-0000-000000000000}"/>
          </ac:spMkLst>
        </pc:spChg>
        <pc:grpChg chg="add mod">
          <ac:chgData name="Bryan Krausen" userId="774916b2a9b30420" providerId="LiveId" clId="{4E5F2588-1EBD-43F6-B2DC-825B272B8ABC}" dt="2021-05-01T14:31:34.727" v="2543"/>
          <ac:grpSpMkLst>
            <pc:docMk/>
            <pc:sldMk cId="0" sldId="256"/>
            <ac:grpSpMk id="4" creationId="{442C9CF0-4668-4200-8171-5BF9458EFAA5}"/>
          </ac:grpSpMkLst>
        </pc:grpChg>
        <pc:grpChg chg="mod">
          <ac:chgData name="Bryan Krausen" userId="774916b2a9b30420" providerId="LiveId" clId="{4E5F2588-1EBD-43F6-B2DC-825B272B8ABC}" dt="2021-05-01T14:31:34.727" v="2543"/>
          <ac:grpSpMkLst>
            <pc:docMk/>
            <pc:sldMk cId="0" sldId="256"/>
            <ac:grpSpMk id="6" creationId="{338AB245-4245-489E-B637-D8272F8F57B4}"/>
          </ac:grpSpMkLst>
        </pc:grpChg>
        <pc:picChg chg="mod">
          <ac:chgData name="Bryan Krausen" userId="774916b2a9b30420" providerId="LiveId" clId="{4E5F2588-1EBD-43F6-B2DC-825B272B8ABC}" dt="2021-05-01T14:31:34.727" v="2543"/>
          <ac:picMkLst>
            <pc:docMk/>
            <pc:sldMk cId="0" sldId="256"/>
            <ac:picMk id="5" creationId="{B89BFBA5-C722-44E4-AA68-3A03AC76A2BF}"/>
          </ac:picMkLst>
        </pc:picChg>
        <pc:picChg chg="mod">
          <ac:chgData name="Bryan Krausen" userId="774916b2a9b30420" providerId="LiveId" clId="{4E5F2588-1EBD-43F6-B2DC-825B272B8ABC}" dt="2021-05-01T14:31:34.727" v="2543"/>
          <ac:picMkLst>
            <pc:docMk/>
            <pc:sldMk cId="0" sldId="256"/>
            <ac:picMk id="7" creationId="{68B71E88-9357-4DCB-831C-0BA981C76A10}"/>
          </ac:picMkLst>
        </pc:picChg>
        <pc:picChg chg="mod">
          <ac:chgData name="Bryan Krausen" userId="774916b2a9b30420" providerId="LiveId" clId="{4E5F2588-1EBD-43F6-B2DC-825B272B8ABC}" dt="2021-05-01T14:31:34.727" v="2543"/>
          <ac:picMkLst>
            <pc:docMk/>
            <pc:sldMk cId="0" sldId="256"/>
            <ac:picMk id="8" creationId="{C065B67F-8EBF-4390-AA2D-85CCCB765CD2}"/>
          </ac:picMkLst>
        </pc:picChg>
        <pc:picChg chg="mod">
          <ac:chgData name="Bryan Krausen" userId="774916b2a9b30420" providerId="LiveId" clId="{4E5F2588-1EBD-43F6-B2DC-825B272B8ABC}" dt="2021-05-01T14:31:34.727" v="2543"/>
          <ac:picMkLst>
            <pc:docMk/>
            <pc:sldMk cId="0" sldId="256"/>
            <ac:picMk id="9" creationId="{C5950491-269E-4730-87BC-CC73B340258C}"/>
          </ac:picMkLst>
        </pc:picChg>
        <pc:picChg chg="mod">
          <ac:chgData name="Bryan Krausen" userId="774916b2a9b30420" providerId="LiveId" clId="{4E5F2588-1EBD-43F6-B2DC-825B272B8ABC}" dt="2021-05-01T14:31:34.727" v="2543"/>
          <ac:picMkLst>
            <pc:docMk/>
            <pc:sldMk cId="0" sldId="256"/>
            <ac:picMk id="10" creationId="{3A030F39-11DB-4ABE-83DB-93B2210F814D}"/>
          </ac:picMkLst>
        </pc:picChg>
      </pc:sldChg>
      <pc:sldChg chg="del">
        <pc:chgData name="Bryan Krausen" userId="774916b2a9b30420" providerId="LiveId" clId="{4E5F2588-1EBD-43F6-B2DC-825B272B8ABC}" dt="2021-04-27T16:11:13.263" v="0" actId="47"/>
        <pc:sldMkLst>
          <pc:docMk/>
          <pc:sldMk cId="0" sldId="257"/>
        </pc:sldMkLst>
      </pc:sldChg>
      <pc:sldChg chg="addSp delSp modSp mod">
        <pc:chgData name="Bryan Krausen" userId="774916b2a9b30420" providerId="LiveId" clId="{4E5F2588-1EBD-43F6-B2DC-825B272B8ABC}" dt="2021-05-01T14:33:07.795" v="2615" actId="1076"/>
        <pc:sldMkLst>
          <pc:docMk/>
          <pc:sldMk cId="0" sldId="258"/>
        </pc:sldMkLst>
        <pc:spChg chg="add mod">
          <ac:chgData name="Bryan Krausen" userId="774916b2a9b30420" providerId="LiveId" clId="{4E5F2588-1EBD-43F6-B2DC-825B272B8ABC}" dt="2021-05-01T14:33:07.795" v="2615" actId="1076"/>
          <ac:spMkLst>
            <pc:docMk/>
            <pc:sldMk cId="0" sldId="258"/>
            <ac:spMk id="2" creationId="{F8309630-83FE-4BD7-8F5C-8EE984A43B74}"/>
          </ac:spMkLst>
        </pc:spChg>
        <pc:spChg chg="add mod">
          <ac:chgData name="Bryan Krausen" userId="774916b2a9b30420" providerId="LiveId" clId="{4E5F2588-1EBD-43F6-B2DC-825B272B8ABC}" dt="2021-04-27T17:51:14.222" v="2307" actId="1076"/>
          <ac:spMkLst>
            <pc:docMk/>
            <pc:sldMk cId="0" sldId="258"/>
            <ac:spMk id="11" creationId="{98B8AA32-383F-421F-AB01-F113EF3D2398}"/>
          </ac:spMkLst>
        </pc:spChg>
        <pc:spChg chg="del mod">
          <ac:chgData name="Bryan Krausen" userId="774916b2a9b30420" providerId="LiveId" clId="{4E5F2588-1EBD-43F6-B2DC-825B272B8ABC}" dt="2021-04-27T16:24:34.919" v="506" actId="478"/>
          <ac:spMkLst>
            <pc:docMk/>
            <pc:sldMk cId="0" sldId="258"/>
            <ac:spMk id="30" creationId="{5858F19E-FEE6-4E32-9A7B-D2AB313384F2}"/>
          </ac:spMkLst>
        </pc:spChg>
        <pc:spChg chg="add mod">
          <ac:chgData name="Bryan Krausen" userId="774916b2a9b30420" providerId="LiveId" clId="{4E5F2588-1EBD-43F6-B2DC-825B272B8ABC}" dt="2021-04-27T17:51:14.222" v="2307" actId="1076"/>
          <ac:spMkLst>
            <pc:docMk/>
            <pc:sldMk cId="0" sldId="258"/>
            <ac:spMk id="33" creationId="{DB30E166-A073-4FA6-9290-AE2C5F5D87BD}"/>
          </ac:spMkLst>
        </pc:spChg>
        <pc:spChg chg="add mod">
          <ac:chgData name="Bryan Krausen" userId="774916b2a9b30420" providerId="LiveId" clId="{4E5F2588-1EBD-43F6-B2DC-825B272B8ABC}" dt="2021-04-27T17:51:14.222" v="2307" actId="1076"/>
          <ac:spMkLst>
            <pc:docMk/>
            <pc:sldMk cId="0" sldId="258"/>
            <ac:spMk id="38" creationId="{CDC7D41F-4F10-4856-BA16-0D5DD881FEB0}"/>
          </ac:spMkLst>
        </pc:spChg>
        <pc:spChg chg="mod">
          <ac:chgData name="Bryan Krausen" userId="774916b2a9b30420" providerId="LiveId" clId="{4E5F2588-1EBD-43F6-B2DC-825B272B8ABC}" dt="2021-04-27T16:21:18.530" v="309" actId="12789"/>
          <ac:spMkLst>
            <pc:docMk/>
            <pc:sldMk cId="0" sldId="258"/>
            <ac:spMk id="84" creationId="{00000000-0000-0000-0000-000000000000}"/>
          </ac:spMkLst>
        </pc:spChg>
        <pc:spChg chg="mod">
          <ac:chgData name="Bryan Krausen" userId="774916b2a9b30420" providerId="LiveId" clId="{4E5F2588-1EBD-43F6-B2DC-825B272B8ABC}" dt="2021-04-27T20:52:55.437" v="2360" actId="14100"/>
          <ac:spMkLst>
            <pc:docMk/>
            <pc:sldMk cId="0" sldId="258"/>
            <ac:spMk id="85" creationId="{00000000-0000-0000-0000-000000000000}"/>
          </ac:spMkLst>
        </pc:spChg>
        <pc:spChg chg="mod">
          <ac:chgData name="Bryan Krausen" userId="774916b2a9b30420" providerId="LiveId" clId="{4E5F2588-1EBD-43F6-B2DC-825B272B8ABC}" dt="2021-04-27T16:31:22.654" v="653" actId="552"/>
          <ac:spMkLst>
            <pc:docMk/>
            <pc:sldMk cId="0" sldId="258"/>
            <ac:spMk id="86" creationId="{00000000-0000-0000-0000-000000000000}"/>
          </ac:spMkLst>
        </pc:spChg>
        <pc:spChg chg="mod">
          <ac:chgData name="Bryan Krausen" userId="774916b2a9b30420" providerId="LiveId" clId="{4E5F2588-1EBD-43F6-B2DC-825B272B8ABC}" dt="2021-04-28T16:17:24.148" v="2402" actId="6549"/>
          <ac:spMkLst>
            <pc:docMk/>
            <pc:sldMk cId="0" sldId="258"/>
            <ac:spMk id="87" creationId="{00000000-0000-0000-0000-000000000000}"/>
          </ac:spMkLst>
        </pc:spChg>
        <pc:spChg chg="del">
          <ac:chgData name="Bryan Krausen" userId="774916b2a9b30420" providerId="LiveId" clId="{4E5F2588-1EBD-43F6-B2DC-825B272B8ABC}" dt="2021-04-27T16:20:40.876" v="303" actId="478"/>
          <ac:spMkLst>
            <pc:docMk/>
            <pc:sldMk cId="0" sldId="258"/>
            <ac:spMk id="92" creationId="{00000000-0000-0000-0000-000000000000}"/>
          </ac:spMkLst>
        </pc:spChg>
        <pc:grpChg chg="add del mod">
          <ac:chgData name="Bryan Krausen" userId="774916b2a9b30420" providerId="LiveId" clId="{4E5F2588-1EBD-43F6-B2DC-825B272B8ABC}" dt="2021-04-27T17:27:45.100" v="1820" actId="165"/>
          <ac:grpSpMkLst>
            <pc:docMk/>
            <pc:sldMk cId="0" sldId="258"/>
            <ac:grpSpMk id="10" creationId="{0E086165-17A3-4C71-8D2B-EE0435A1CB2B}"/>
          </ac:grpSpMkLst>
        </pc:grpChg>
        <pc:grpChg chg="add del mod">
          <ac:chgData name="Bryan Krausen" userId="774916b2a9b30420" providerId="LiveId" clId="{4E5F2588-1EBD-43F6-B2DC-825B272B8ABC}" dt="2021-04-27T16:24:33.559" v="505" actId="478"/>
          <ac:grpSpMkLst>
            <pc:docMk/>
            <pc:sldMk cId="0" sldId="258"/>
            <ac:grpSpMk id="28" creationId="{0D34D341-E7A2-4E64-A101-665DC1EE88C5}"/>
          </ac:grpSpMkLst>
        </pc:grpChg>
        <pc:picChg chg="add mod">
          <ac:chgData name="Bryan Krausen" userId="774916b2a9b30420" providerId="LiveId" clId="{4E5F2588-1EBD-43F6-B2DC-825B272B8ABC}" dt="2021-04-27T16:21:18.530" v="309" actId="12789"/>
          <ac:picMkLst>
            <pc:docMk/>
            <pc:sldMk cId="0" sldId="258"/>
            <ac:picMk id="3" creationId="{A09FE6D3-4766-48E5-BDCD-9C1CA47CEB51}"/>
          </ac:picMkLst>
        </pc:picChg>
        <pc:picChg chg="add mod topLvl">
          <ac:chgData name="Bryan Krausen" userId="774916b2a9b30420" providerId="LiveId" clId="{4E5F2588-1EBD-43F6-B2DC-825B272B8ABC}" dt="2021-04-27T17:27:45.100" v="1820" actId="165"/>
          <ac:picMkLst>
            <pc:docMk/>
            <pc:sldMk cId="0" sldId="258"/>
            <ac:picMk id="5" creationId="{E5177F23-E1AE-4081-AEC5-526A55522BA3}"/>
          </ac:picMkLst>
        </pc:picChg>
        <pc:picChg chg="add mod topLvl modCrop">
          <ac:chgData name="Bryan Krausen" userId="774916b2a9b30420" providerId="LiveId" clId="{4E5F2588-1EBD-43F6-B2DC-825B272B8ABC}" dt="2021-04-27T17:27:45.100" v="1820" actId="165"/>
          <ac:picMkLst>
            <pc:docMk/>
            <pc:sldMk cId="0" sldId="258"/>
            <ac:picMk id="7" creationId="{B522A4EB-0351-455E-A838-C33F26A11B19}"/>
          </ac:picMkLst>
        </pc:picChg>
        <pc:picChg chg="add del mod">
          <ac:chgData name="Bryan Krausen" userId="774916b2a9b30420" providerId="LiveId" clId="{4E5F2588-1EBD-43F6-B2DC-825B272B8ABC}" dt="2021-04-27T16:13:10.926" v="139" actId="478"/>
          <ac:picMkLst>
            <pc:docMk/>
            <pc:sldMk cId="0" sldId="258"/>
            <ac:picMk id="13" creationId="{0E899209-1E82-42EB-91D2-F7CD307764DF}"/>
          </ac:picMkLst>
        </pc:picChg>
        <pc:picChg chg="add del mod">
          <ac:chgData name="Bryan Krausen" userId="774916b2a9b30420" providerId="LiveId" clId="{4E5F2588-1EBD-43F6-B2DC-825B272B8ABC}" dt="2021-04-27T16:13:10.926" v="139" actId="478"/>
          <ac:picMkLst>
            <pc:docMk/>
            <pc:sldMk cId="0" sldId="258"/>
            <ac:picMk id="14" creationId="{D7E6303C-D687-4CCB-8648-5A1996335506}"/>
          </ac:picMkLst>
        </pc:picChg>
        <pc:picChg chg="add del mod">
          <ac:chgData name="Bryan Krausen" userId="774916b2a9b30420" providerId="LiveId" clId="{4E5F2588-1EBD-43F6-B2DC-825B272B8ABC}" dt="2021-04-27T16:13:10.926" v="139" actId="478"/>
          <ac:picMkLst>
            <pc:docMk/>
            <pc:sldMk cId="0" sldId="258"/>
            <ac:picMk id="15" creationId="{DC9FCF3D-3AF9-4B9C-AA94-8500743CBE87}"/>
          </ac:picMkLst>
        </pc:picChg>
        <pc:picChg chg="add del mod">
          <ac:chgData name="Bryan Krausen" userId="774916b2a9b30420" providerId="LiveId" clId="{4E5F2588-1EBD-43F6-B2DC-825B272B8ABC}" dt="2021-04-27T16:13:10.926" v="139" actId="478"/>
          <ac:picMkLst>
            <pc:docMk/>
            <pc:sldMk cId="0" sldId="258"/>
            <ac:picMk id="16" creationId="{F197EC99-9D4F-4ECF-AA5E-E08026B8FED8}"/>
          </ac:picMkLst>
        </pc:picChg>
        <pc:picChg chg="add del mod">
          <ac:chgData name="Bryan Krausen" userId="774916b2a9b30420" providerId="LiveId" clId="{4E5F2588-1EBD-43F6-B2DC-825B272B8ABC}" dt="2021-04-27T16:13:10.926" v="139" actId="478"/>
          <ac:picMkLst>
            <pc:docMk/>
            <pc:sldMk cId="0" sldId="258"/>
            <ac:picMk id="17" creationId="{8A8F86B9-674C-4DE4-91DA-C047C5D590B6}"/>
          </ac:picMkLst>
        </pc:picChg>
        <pc:picChg chg="add del mod">
          <ac:chgData name="Bryan Krausen" userId="774916b2a9b30420" providerId="LiveId" clId="{4E5F2588-1EBD-43F6-B2DC-825B272B8ABC}" dt="2021-04-27T16:13:10.926" v="139" actId="478"/>
          <ac:picMkLst>
            <pc:docMk/>
            <pc:sldMk cId="0" sldId="258"/>
            <ac:picMk id="18" creationId="{CDE70A58-8C8C-481B-BB67-200DE726BFA8}"/>
          </ac:picMkLst>
        </pc:picChg>
        <pc:picChg chg="add mod">
          <ac:chgData name="Bryan Krausen" userId="774916b2a9b30420" providerId="LiveId" clId="{4E5F2588-1EBD-43F6-B2DC-825B272B8ABC}" dt="2021-04-27T20:52:21.163" v="2359" actId="1076"/>
          <ac:picMkLst>
            <pc:docMk/>
            <pc:sldMk cId="0" sldId="258"/>
            <ac:picMk id="26" creationId="{51D0A623-0686-4364-A21D-D171AF02CD23}"/>
          </ac:picMkLst>
        </pc:picChg>
        <pc:picChg chg="del mod">
          <ac:chgData name="Bryan Krausen" userId="774916b2a9b30420" providerId="LiveId" clId="{4E5F2588-1EBD-43F6-B2DC-825B272B8ABC}" dt="2021-04-27T16:24:33.559" v="505" actId="478"/>
          <ac:picMkLst>
            <pc:docMk/>
            <pc:sldMk cId="0" sldId="258"/>
            <ac:picMk id="29" creationId="{5A5E9F9B-713A-4CBF-859D-D136EDEA8A76}"/>
          </ac:picMkLst>
        </pc:picChg>
        <pc:picChg chg="add del mod">
          <ac:chgData name="Bryan Krausen" userId="774916b2a9b30420" providerId="LiveId" clId="{4E5F2588-1EBD-43F6-B2DC-825B272B8ABC}" dt="2021-04-27T16:28:50.300" v="601" actId="478"/>
          <ac:picMkLst>
            <pc:docMk/>
            <pc:sldMk cId="0" sldId="258"/>
            <ac:picMk id="31" creationId="{3FE2A545-13AC-4BC8-95F1-D168657A9B70}"/>
          </ac:picMkLst>
        </pc:picChg>
        <pc:picChg chg="add mod">
          <ac:chgData name="Bryan Krausen" userId="774916b2a9b30420" providerId="LiveId" clId="{4E5F2588-1EBD-43F6-B2DC-825B272B8ABC}" dt="2021-04-27T17:51:14.222" v="2307" actId="1076"/>
          <ac:picMkLst>
            <pc:docMk/>
            <pc:sldMk cId="0" sldId="258"/>
            <ac:picMk id="37" creationId="{1F74D82C-D1D8-4612-B617-67FBB3EC6DC0}"/>
          </ac:picMkLst>
        </pc:picChg>
        <pc:picChg chg="add del mod">
          <ac:chgData name="Bryan Krausen" userId="774916b2a9b30420" providerId="LiveId" clId="{4E5F2588-1EBD-43F6-B2DC-825B272B8ABC}" dt="2021-04-27T16:29:56.946" v="617"/>
          <ac:picMkLst>
            <pc:docMk/>
            <pc:sldMk cId="0" sldId="258"/>
            <ac:picMk id="39" creationId="{8C789F52-774A-4D26-8D04-5E36DCDD99E5}"/>
          </ac:picMkLst>
        </pc:picChg>
        <pc:picChg chg="add del mod">
          <ac:chgData name="Bryan Krausen" userId="774916b2a9b30420" providerId="LiveId" clId="{4E5F2588-1EBD-43F6-B2DC-825B272B8ABC}" dt="2021-04-27T17:27:50.719" v="1822" actId="21"/>
          <ac:picMkLst>
            <pc:docMk/>
            <pc:sldMk cId="0" sldId="258"/>
            <ac:picMk id="40" creationId="{A71CA3AF-2ABF-4200-A63F-30206F9A7D8B}"/>
          </ac:picMkLst>
        </pc:picChg>
        <pc:picChg chg="del">
          <ac:chgData name="Bryan Krausen" userId="774916b2a9b30420" providerId="LiveId" clId="{4E5F2588-1EBD-43F6-B2DC-825B272B8ABC}" dt="2021-04-27T16:11:25.497" v="14" actId="478"/>
          <ac:picMkLst>
            <pc:docMk/>
            <pc:sldMk cId="0" sldId="258"/>
            <ac:picMk id="88" creationId="{00000000-0000-0000-0000-000000000000}"/>
          </ac:picMkLst>
        </pc:picChg>
        <pc:picChg chg="add del mod">
          <ac:chgData name="Bryan Krausen" userId="774916b2a9b30420" providerId="LiveId" clId="{4E5F2588-1EBD-43F6-B2DC-825B272B8ABC}" dt="2021-04-27T16:28:39.791" v="596" actId="478"/>
          <ac:picMkLst>
            <pc:docMk/>
            <pc:sldMk cId="0" sldId="258"/>
            <ac:picMk id="1026" creationId="{D4AC349B-AC4D-4E6F-8EBC-8958F71AEAE0}"/>
          </ac:picMkLst>
        </pc:picChg>
        <pc:picChg chg="add mod">
          <ac:chgData name="Bryan Krausen" userId="774916b2a9b30420" providerId="LiveId" clId="{4E5F2588-1EBD-43F6-B2DC-825B272B8ABC}" dt="2021-04-27T17:51:14.222" v="2307" actId="1076"/>
          <ac:picMkLst>
            <pc:docMk/>
            <pc:sldMk cId="0" sldId="258"/>
            <ac:picMk id="1028" creationId="{1FA7B80E-0D04-49DE-AED9-23658B5EC78B}"/>
          </ac:picMkLst>
        </pc:picChg>
        <pc:picChg chg="add mod">
          <ac:chgData name="Bryan Krausen" userId="774916b2a9b30420" providerId="LiveId" clId="{4E5F2588-1EBD-43F6-B2DC-825B272B8ABC}" dt="2021-04-27T17:51:14.222" v="2307" actId="1076"/>
          <ac:picMkLst>
            <pc:docMk/>
            <pc:sldMk cId="0" sldId="258"/>
            <ac:picMk id="1030" creationId="{8F41984E-4394-4149-BC5C-26E0F9315204}"/>
          </ac:picMkLst>
        </pc:picChg>
        <pc:cxnChg chg="add del mod">
          <ac:chgData name="Bryan Krausen" userId="774916b2a9b30420" providerId="LiveId" clId="{4E5F2588-1EBD-43F6-B2DC-825B272B8ABC}" dt="2021-04-27T16:18:42.607" v="166" actId="478"/>
          <ac:cxnSpMkLst>
            <pc:docMk/>
            <pc:sldMk cId="0" sldId="258"/>
            <ac:cxnSpMk id="9" creationId="{1EEC5432-F523-42A2-9B62-AE14153F2AD6}"/>
          </ac:cxnSpMkLst>
        </pc:cxnChg>
        <pc:cxnChg chg="add del mod">
          <ac:chgData name="Bryan Krausen" userId="774916b2a9b30420" providerId="LiveId" clId="{4E5F2588-1EBD-43F6-B2DC-825B272B8ABC}" dt="2021-04-27T16:18:43.723" v="167" actId="478"/>
          <ac:cxnSpMkLst>
            <pc:docMk/>
            <pc:sldMk cId="0" sldId="258"/>
            <ac:cxnSpMk id="25" creationId="{6B74EE4E-C10E-46F6-880D-B4A5C6B4A081}"/>
          </ac:cxnSpMkLst>
        </pc:cxnChg>
      </pc:sldChg>
      <pc:sldChg chg="addSp delSp modSp mod modClrScheme chgLayout">
        <pc:chgData name="Bryan Krausen" userId="774916b2a9b30420" providerId="LiveId" clId="{4E5F2588-1EBD-43F6-B2DC-825B272B8ABC}" dt="2021-05-12T20:06:46.183" v="2740"/>
        <pc:sldMkLst>
          <pc:docMk/>
          <pc:sldMk cId="0" sldId="259"/>
        </pc:sldMkLst>
        <pc:spChg chg="add del mod">
          <ac:chgData name="Bryan Krausen" userId="774916b2a9b30420" providerId="LiveId" clId="{4E5F2588-1EBD-43F6-B2DC-825B272B8ABC}" dt="2021-04-27T16:34:40.819" v="672" actId="478"/>
          <ac:spMkLst>
            <pc:docMk/>
            <pc:sldMk cId="0" sldId="259"/>
            <ac:spMk id="3" creationId="{71505DA0-84B8-4EE5-9258-50CDBA0D750C}"/>
          </ac:spMkLst>
        </pc:spChg>
        <pc:spChg chg="add del mod">
          <ac:chgData name="Bryan Krausen" userId="774916b2a9b30420" providerId="LiveId" clId="{4E5F2588-1EBD-43F6-B2DC-825B272B8ABC}" dt="2021-04-27T16:34:45.300" v="674" actId="478"/>
          <ac:spMkLst>
            <pc:docMk/>
            <pc:sldMk cId="0" sldId="259"/>
            <ac:spMk id="5" creationId="{59163E53-AB63-4F7D-9A26-C55FDECB333E}"/>
          </ac:spMkLst>
        </pc:spChg>
        <pc:spChg chg="add mod">
          <ac:chgData name="Bryan Krausen" userId="774916b2a9b30420" providerId="LiveId" clId="{4E5F2588-1EBD-43F6-B2DC-825B272B8ABC}" dt="2021-04-27T16:46:53.350" v="1135" actId="1038"/>
          <ac:spMkLst>
            <pc:docMk/>
            <pc:sldMk cId="0" sldId="259"/>
            <ac:spMk id="7" creationId="{DDED5D7E-65DE-4135-8973-FED9F326DE66}"/>
          </ac:spMkLst>
        </pc:spChg>
        <pc:spChg chg="add del mod">
          <ac:chgData name="Bryan Krausen" userId="774916b2a9b30420" providerId="LiveId" clId="{4E5F2588-1EBD-43F6-B2DC-825B272B8ABC}" dt="2021-04-27T16:42:30.238" v="1021" actId="478"/>
          <ac:spMkLst>
            <pc:docMk/>
            <pc:sldMk cId="0" sldId="259"/>
            <ac:spMk id="8" creationId="{5C0B8849-3554-4BAA-BFD7-B00D244859DD}"/>
          </ac:spMkLst>
        </pc:spChg>
        <pc:spChg chg="add mod">
          <ac:chgData name="Bryan Krausen" userId="774916b2a9b30420" providerId="LiveId" clId="{4E5F2588-1EBD-43F6-B2DC-825B272B8ABC}" dt="2021-04-27T20:53:05.675" v="2361" actId="14100"/>
          <ac:spMkLst>
            <pc:docMk/>
            <pc:sldMk cId="0" sldId="259"/>
            <ac:spMk id="9" creationId="{D3CCD1DF-EF73-48DD-B10A-159D4669ECCA}"/>
          </ac:spMkLst>
        </pc:spChg>
        <pc:spChg chg="add del mod">
          <ac:chgData name="Bryan Krausen" userId="774916b2a9b30420" providerId="LiveId" clId="{4E5F2588-1EBD-43F6-B2DC-825B272B8ABC}" dt="2021-04-27T16:35:28.223" v="708"/>
          <ac:spMkLst>
            <pc:docMk/>
            <pc:sldMk cId="0" sldId="259"/>
            <ac:spMk id="10" creationId="{BC374BCC-3E2F-4B4B-8C97-807119BF6353}"/>
          </ac:spMkLst>
        </pc:spChg>
        <pc:spChg chg="mod">
          <ac:chgData name="Bryan Krausen" userId="774916b2a9b30420" providerId="LiveId" clId="{4E5F2588-1EBD-43F6-B2DC-825B272B8ABC}" dt="2021-04-27T16:35:40.781" v="709"/>
          <ac:spMkLst>
            <pc:docMk/>
            <pc:sldMk cId="0" sldId="259"/>
            <ac:spMk id="12" creationId="{DF7982FC-FACA-417E-ABF6-FC252100394F}"/>
          </ac:spMkLst>
        </pc:spChg>
        <pc:spChg chg="mod">
          <ac:chgData name="Bryan Krausen" userId="774916b2a9b30420" providerId="LiveId" clId="{4E5F2588-1EBD-43F6-B2DC-825B272B8ABC}" dt="2021-04-27T16:35:40.781" v="709"/>
          <ac:spMkLst>
            <pc:docMk/>
            <pc:sldMk cId="0" sldId="259"/>
            <ac:spMk id="13" creationId="{138113F3-366F-451C-9B7A-B487A80F02DB}"/>
          </ac:spMkLst>
        </pc:spChg>
        <pc:spChg chg="mod">
          <ac:chgData name="Bryan Krausen" userId="774916b2a9b30420" providerId="LiveId" clId="{4E5F2588-1EBD-43F6-B2DC-825B272B8ABC}" dt="2021-04-27T16:35:40.781" v="709"/>
          <ac:spMkLst>
            <pc:docMk/>
            <pc:sldMk cId="0" sldId="259"/>
            <ac:spMk id="14" creationId="{648CBF41-A4CE-4B48-8810-0C1639E936E9}"/>
          </ac:spMkLst>
        </pc:spChg>
        <pc:spChg chg="mod">
          <ac:chgData name="Bryan Krausen" userId="774916b2a9b30420" providerId="LiveId" clId="{4E5F2588-1EBD-43F6-B2DC-825B272B8ABC}" dt="2021-04-27T16:35:40.781" v="709"/>
          <ac:spMkLst>
            <pc:docMk/>
            <pc:sldMk cId="0" sldId="259"/>
            <ac:spMk id="15" creationId="{EE9B96E2-99CC-44E2-8FC5-6FD8C4D95B36}"/>
          </ac:spMkLst>
        </pc:spChg>
        <pc:spChg chg="mod topLvl">
          <ac:chgData name="Bryan Krausen" userId="774916b2a9b30420" providerId="LiveId" clId="{4E5F2588-1EBD-43F6-B2DC-825B272B8ABC}" dt="2021-04-27T16:46:18.305" v="1104" actId="12789"/>
          <ac:spMkLst>
            <pc:docMk/>
            <pc:sldMk cId="0" sldId="259"/>
            <ac:spMk id="17" creationId="{E24171CE-C453-444A-B1CC-AE8741F03B66}"/>
          </ac:spMkLst>
        </pc:spChg>
        <pc:spChg chg="mod topLvl">
          <ac:chgData name="Bryan Krausen" userId="774916b2a9b30420" providerId="LiveId" clId="{4E5F2588-1EBD-43F6-B2DC-825B272B8ABC}" dt="2021-04-27T16:50:37.078" v="1162" actId="1076"/>
          <ac:spMkLst>
            <pc:docMk/>
            <pc:sldMk cId="0" sldId="259"/>
            <ac:spMk id="18" creationId="{9ACE92B4-E9EF-43D5-BCC9-5F4FDBD34465}"/>
          </ac:spMkLst>
        </pc:spChg>
        <pc:spChg chg="mod topLvl">
          <ac:chgData name="Bryan Krausen" userId="774916b2a9b30420" providerId="LiveId" clId="{4E5F2588-1EBD-43F6-B2DC-825B272B8ABC}" dt="2021-04-27T16:45:56.200" v="1090" actId="12789"/>
          <ac:spMkLst>
            <pc:docMk/>
            <pc:sldMk cId="0" sldId="259"/>
            <ac:spMk id="19" creationId="{19262218-910E-46CD-B75E-11EBEF5E0958}"/>
          </ac:spMkLst>
        </pc:spChg>
        <pc:spChg chg="mod topLvl">
          <ac:chgData name="Bryan Krausen" userId="774916b2a9b30420" providerId="LiveId" clId="{4E5F2588-1EBD-43F6-B2DC-825B272B8ABC}" dt="2021-04-27T16:45:54.563" v="1088" actId="12789"/>
          <ac:spMkLst>
            <pc:docMk/>
            <pc:sldMk cId="0" sldId="259"/>
            <ac:spMk id="20" creationId="{4D5BB0FB-6ADF-4CCC-ADC7-0DA9E023143C}"/>
          </ac:spMkLst>
        </pc:spChg>
        <pc:spChg chg="mod topLvl">
          <ac:chgData name="Bryan Krausen" userId="774916b2a9b30420" providerId="LiveId" clId="{4E5F2588-1EBD-43F6-B2DC-825B272B8ABC}" dt="2021-04-27T16:46:10.232" v="1098" actId="12789"/>
          <ac:spMkLst>
            <pc:docMk/>
            <pc:sldMk cId="0" sldId="259"/>
            <ac:spMk id="21" creationId="{4FB02C3B-7AAE-46D4-9742-073C6169BB64}"/>
          </ac:spMkLst>
        </pc:spChg>
        <pc:spChg chg="mod topLvl">
          <ac:chgData name="Bryan Krausen" userId="774916b2a9b30420" providerId="LiveId" clId="{4E5F2588-1EBD-43F6-B2DC-825B272B8ABC}" dt="2021-04-27T16:45:57.632" v="1092" actId="12789"/>
          <ac:spMkLst>
            <pc:docMk/>
            <pc:sldMk cId="0" sldId="259"/>
            <ac:spMk id="22" creationId="{4F1A8E77-C488-45C8-B86F-ABBD9C92B20D}"/>
          </ac:spMkLst>
        </pc:spChg>
        <pc:spChg chg="mod topLvl">
          <ac:chgData name="Bryan Krausen" userId="774916b2a9b30420" providerId="LiveId" clId="{4E5F2588-1EBD-43F6-B2DC-825B272B8ABC}" dt="2021-04-27T16:45:51.870" v="1086" actId="165"/>
          <ac:spMkLst>
            <pc:docMk/>
            <pc:sldMk cId="0" sldId="259"/>
            <ac:spMk id="23" creationId="{E036D8AF-EFA5-4335-B2D2-B25AA058FA6F}"/>
          </ac:spMkLst>
        </pc:spChg>
        <pc:spChg chg="mod topLvl">
          <ac:chgData name="Bryan Krausen" userId="774916b2a9b30420" providerId="LiveId" clId="{4E5F2588-1EBD-43F6-B2DC-825B272B8ABC}" dt="2021-04-27T16:45:51.870" v="1086" actId="165"/>
          <ac:spMkLst>
            <pc:docMk/>
            <pc:sldMk cId="0" sldId="259"/>
            <ac:spMk id="24" creationId="{E11A37EC-86B9-43CE-A8D9-A9BEE64CD19E}"/>
          </ac:spMkLst>
        </pc:spChg>
        <pc:spChg chg="mod topLvl">
          <ac:chgData name="Bryan Krausen" userId="774916b2a9b30420" providerId="LiveId" clId="{4E5F2588-1EBD-43F6-B2DC-825B272B8ABC}" dt="2021-04-27T16:45:51.870" v="1086" actId="165"/>
          <ac:spMkLst>
            <pc:docMk/>
            <pc:sldMk cId="0" sldId="259"/>
            <ac:spMk id="25" creationId="{085A4804-23D2-462E-A3FE-C52FBFBBBE74}"/>
          </ac:spMkLst>
        </pc:spChg>
        <pc:spChg chg="mod topLvl">
          <ac:chgData name="Bryan Krausen" userId="774916b2a9b30420" providerId="LiveId" clId="{4E5F2588-1EBD-43F6-B2DC-825B272B8ABC}" dt="2021-04-27T16:45:51.870" v="1086" actId="165"/>
          <ac:spMkLst>
            <pc:docMk/>
            <pc:sldMk cId="0" sldId="259"/>
            <ac:spMk id="26" creationId="{0C535717-638B-4470-AD61-901BF597D6F6}"/>
          </ac:spMkLst>
        </pc:spChg>
        <pc:spChg chg="mod topLvl">
          <ac:chgData name="Bryan Krausen" userId="774916b2a9b30420" providerId="LiveId" clId="{4E5F2588-1EBD-43F6-B2DC-825B272B8ABC}" dt="2021-04-27T16:45:51.870" v="1086" actId="165"/>
          <ac:spMkLst>
            <pc:docMk/>
            <pc:sldMk cId="0" sldId="259"/>
            <ac:spMk id="27" creationId="{6920D131-7EAE-4170-8C13-8E8F83139966}"/>
          </ac:spMkLst>
        </pc:spChg>
        <pc:spChg chg="mod topLvl">
          <ac:chgData name="Bryan Krausen" userId="774916b2a9b30420" providerId="LiveId" clId="{4E5F2588-1EBD-43F6-B2DC-825B272B8ABC}" dt="2021-04-27T16:45:51.870" v="1086" actId="165"/>
          <ac:spMkLst>
            <pc:docMk/>
            <pc:sldMk cId="0" sldId="259"/>
            <ac:spMk id="28" creationId="{306C5EF0-BD57-4B86-A1E7-DB5860040CE9}"/>
          </ac:spMkLst>
        </pc:spChg>
        <pc:spChg chg="add mod">
          <ac:chgData name="Bryan Krausen" userId="774916b2a9b30420" providerId="LiveId" clId="{4E5F2588-1EBD-43F6-B2DC-825B272B8ABC}" dt="2021-04-27T16:51:16.009" v="1183" actId="1076"/>
          <ac:spMkLst>
            <pc:docMk/>
            <pc:sldMk cId="0" sldId="259"/>
            <ac:spMk id="31" creationId="{4650AF4B-03A8-4D1F-B854-3AC8322808C9}"/>
          </ac:spMkLst>
        </pc:spChg>
        <pc:spChg chg="add mod">
          <ac:chgData name="Bryan Krausen" userId="774916b2a9b30420" providerId="LiveId" clId="{4E5F2588-1EBD-43F6-B2DC-825B272B8ABC}" dt="2021-04-27T16:42:41.829" v="1023" actId="12789"/>
          <ac:spMkLst>
            <pc:docMk/>
            <pc:sldMk cId="0" sldId="259"/>
            <ac:spMk id="32" creationId="{C8921619-BFD0-42A4-9758-279AAE3FE582}"/>
          </ac:spMkLst>
        </pc:spChg>
        <pc:spChg chg="add mod">
          <ac:chgData name="Bryan Krausen" userId="774916b2a9b30420" providerId="LiveId" clId="{4E5F2588-1EBD-43F6-B2DC-825B272B8ABC}" dt="2021-04-27T16:51:09.340" v="1182" actId="1035"/>
          <ac:spMkLst>
            <pc:docMk/>
            <pc:sldMk cId="0" sldId="259"/>
            <ac:spMk id="33" creationId="{D14EE7A9-706E-4C2A-A901-61C24E61BEFC}"/>
          </ac:spMkLst>
        </pc:spChg>
        <pc:spChg chg="add mod">
          <ac:chgData name="Bryan Krausen" userId="774916b2a9b30420" providerId="LiveId" clId="{4E5F2588-1EBD-43F6-B2DC-825B272B8ABC}" dt="2021-04-27T16:51:09.340" v="1182" actId="1035"/>
          <ac:spMkLst>
            <pc:docMk/>
            <pc:sldMk cId="0" sldId="259"/>
            <ac:spMk id="34" creationId="{06E47D3B-2A7B-43B2-B1A8-8C4D6B01514E}"/>
          </ac:spMkLst>
        </pc:spChg>
        <pc:spChg chg="add mod">
          <ac:chgData name="Bryan Krausen" userId="774916b2a9b30420" providerId="LiveId" clId="{4E5F2588-1EBD-43F6-B2DC-825B272B8ABC}" dt="2021-04-27T16:42:41.829" v="1023" actId="12789"/>
          <ac:spMkLst>
            <pc:docMk/>
            <pc:sldMk cId="0" sldId="259"/>
            <ac:spMk id="35" creationId="{EEF3AE87-5579-4603-94D0-60A86705DA93}"/>
          </ac:spMkLst>
        </pc:spChg>
        <pc:spChg chg="add mod">
          <ac:chgData name="Bryan Krausen" userId="774916b2a9b30420" providerId="LiveId" clId="{4E5F2588-1EBD-43F6-B2DC-825B272B8ABC}" dt="2021-05-12T20:06:46.183" v="2740"/>
          <ac:spMkLst>
            <pc:docMk/>
            <pc:sldMk cId="0" sldId="259"/>
            <ac:spMk id="46" creationId="{90B173B1-7C63-4FB1-9FFA-E3905D603BEA}"/>
          </ac:spMkLst>
        </pc:spChg>
        <pc:spChg chg="mod topLvl">
          <ac:chgData name="Bryan Krausen" userId="774916b2a9b30420" providerId="LiveId" clId="{4E5F2588-1EBD-43F6-B2DC-825B272B8ABC}" dt="2021-04-27T16:50:40.361" v="1163" actId="1076"/>
          <ac:spMkLst>
            <pc:docMk/>
            <pc:sldMk cId="0" sldId="259"/>
            <ac:spMk id="47" creationId="{C2A8F601-0CEF-4301-B8CF-267F267375C1}"/>
          </ac:spMkLst>
        </pc:spChg>
        <pc:spChg chg="del mod topLvl">
          <ac:chgData name="Bryan Krausen" userId="774916b2a9b30420" providerId="LiveId" clId="{4E5F2588-1EBD-43F6-B2DC-825B272B8ABC}" dt="2021-04-27T16:50:34.363" v="1160" actId="478"/>
          <ac:spMkLst>
            <pc:docMk/>
            <pc:sldMk cId="0" sldId="259"/>
            <ac:spMk id="48" creationId="{8D1C8BD6-378E-4DEC-8D4D-F3E173DEE6E1}"/>
          </ac:spMkLst>
        </pc:spChg>
        <pc:spChg chg="del mod">
          <ac:chgData name="Bryan Krausen" userId="774916b2a9b30420" providerId="LiveId" clId="{4E5F2588-1EBD-43F6-B2DC-825B272B8ABC}" dt="2021-04-27T16:50:03.629" v="1150" actId="478"/>
          <ac:spMkLst>
            <pc:docMk/>
            <pc:sldMk cId="0" sldId="259"/>
            <ac:spMk id="50" creationId="{0AF15879-C4E8-4527-90C7-022E061BF299}"/>
          </ac:spMkLst>
        </pc:spChg>
        <pc:spChg chg="del mod">
          <ac:chgData name="Bryan Krausen" userId="774916b2a9b30420" providerId="LiveId" clId="{4E5F2588-1EBD-43F6-B2DC-825B272B8ABC}" dt="2021-04-27T16:50:11.711" v="1152" actId="478"/>
          <ac:spMkLst>
            <pc:docMk/>
            <pc:sldMk cId="0" sldId="259"/>
            <ac:spMk id="51" creationId="{4DBA5B06-D865-46FF-8572-96C6B1598767}"/>
          </ac:spMkLst>
        </pc:spChg>
        <pc:spChg chg="del mod topLvl">
          <ac:chgData name="Bryan Krausen" userId="774916b2a9b30420" providerId="LiveId" clId="{4E5F2588-1EBD-43F6-B2DC-825B272B8ABC}" dt="2021-04-27T16:50:34.363" v="1160" actId="478"/>
          <ac:spMkLst>
            <pc:docMk/>
            <pc:sldMk cId="0" sldId="259"/>
            <ac:spMk id="52" creationId="{1F39AB8F-125E-45C3-96BB-0A1BF5CA0E5F}"/>
          </ac:spMkLst>
        </pc:spChg>
        <pc:spChg chg="del mod topLvl">
          <ac:chgData name="Bryan Krausen" userId="774916b2a9b30420" providerId="LiveId" clId="{4E5F2588-1EBD-43F6-B2DC-825B272B8ABC}" dt="2021-04-27T16:50:34.363" v="1160" actId="478"/>
          <ac:spMkLst>
            <pc:docMk/>
            <pc:sldMk cId="0" sldId="259"/>
            <ac:spMk id="53" creationId="{92046801-2EF8-4CBE-B5A8-923CEA1E303F}"/>
          </ac:spMkLst>
        </pc:spChg>
        <pc:spChg chg="del mod">
          <ac:chgData name="Bryan Krausen" userId="774916b2a9b30420" providerId="LiveId" clId="{4E5F2588-1EBD-43F6-B2DC-825B272B8ABC}" dt="2021-04-27T16:50:16.952" v="1155" actId="478"/>
          <ac:spMkLst>
            <pc:docMk/>
            <pc:sldMk cId="0" sldId="259"/>
            <ac:spMk id="54" creationId="{11333E88-EFD6-4E84-BF75-48B41152DF6E}"/>
          </ac:spMkLst>
        </pc:spChg>
        <pc:spChg chg="del mod topLvl">
          <ac:chgData name="Bryan Krausen" userId="774916b2a9b30420" providerId="LiveId" clId="{4E5F2588-1EBD-43F6-B2DC-825B272B8ABC}" dt="2021-04-27T16:50:34.363" v="1160" actId="478"/>
          <ac:spMkLst>
            <pc:docMk/>
            <pc:sldMk cId="0" sldId="259"/>
            <ac:spMk id="55" creationId="{6937F6D4-0E52-415E-BED4-0F718E79C32A}"/>
          </ac:spMkLst>
        </pc:spChg>
        <pc:spChg chg="del mod">
          <ac:chgData name="Bryan Krausen" userId="774916b2a9b30420" providerId="LiveId" clId="{4E5F2588-1EBD-43F6-B2DC-825B272B8ABC}" dt="2021-04-27T16:50:21.432" v="1156" actId="478"/>
          <ac:spMkLst>
            <pc:docMk/>
            <pc:sldMk cId="0" sldId="259"/>
            <ac:spMk id="56" creationId="{7E50C359-0344-4625-85FC-46F880A81599}"/>
          </ac:spMkLst>
        </pc:spChg>
        <pc:spChg chg="del mod topLvl">
          <ac:chgData name="Bryan Krausen" userId="774916b2a9b30420" providerId="LiveId" clId="{4E5F2588-1EBD-43F6-B2DC-825B272B8ABC}" dt="2021-04-27T16:50:34.363" v="1160" actId="478"/>
          <ac:spMkLst>
            <pc:docMk/>
            <pc:sldMk cId="0" sldId="259"/>
            <ac:spMk id="57" creationId="{B379B84C-50C0-4113-8180-9BB003C7E0F4}"/>
          </ac:spMkLst>
        </pc:spChg>
        <pc:spChg chg="del mod topLvl">
          <ac:chgData name="Bryan Krausen" userId="774916b2a9b30420" providerId="LiveId" clId="{4E5F2588-1EBD-43F6-B2DC-825B272B8ABC}" dt="2021-04-27T16:50:34.363" v="1160" actId="478"/>
          <ac:spMkLst>
            <pc:docMk/>
            <pc:sldMk cId="0" sldId="259"/>
            <ac:spMk id="58" creationId="{D09D57AF-6E53-417C-9272-DDB64E49798F}"/>
          </ac:spMkLst>
        </pc:spChg>
        <pc:spChg chg="del mod">
          <ac:chgData name="Bryan Krausen" userId="774916b2a9b30420" providerId="LiveId" clId="{4E5F2588-1EBD-43F6-B2DC-825B272B8ABC}" dt="2021-04-27T16:50:15.158" v="1154" actId="478"/>
          <ac:spMkLst>
            <pc:docMk/>
            <pc:sldMk cId="0" sldId="259"/>
            <ac:spMk id="59" creationId="{F961047E-8223-439F-92FB-316253DADE5B}"/>
          </ac:spMkLst>
        </pc:spChg>
        <pc:spChg chg="del mod">
          <ac:chgData name="Bryan Krausen" userId="774916b2a9b30420" providerId="LiveId" clId="{4E5F2588-1EBD-43F6-B2DC-825B272B8ABC}" dt="2021-04-27T16:50:13.745" v="1153" actId="478"/>
          <ac:spMkLst>
            <pc:docMk/>
            <pc:sldMk cId="0" sldId="259"/>
            <ac:spMk id="60" creationId="{43B4D0BC-CAC1-42C4-9623-D4CC41AA677D}"/>
          </ac:spMkLst>
        </pc:spChg>
        <pc:spChg chg="del mod">
          <ac:chgData name="Bryan Krausen" userId="774916b2a9b30420" providerId="LiveId" clId="{4E5F2588-1EBD-43F6-B2DC-825B272B8ABC}" dt="2021-04-27T16:50:05.811" v="1151" actId="478"/>
          <ac:spMkLst>
            <pc:docMk/>
            <pc:sldMk cId="0" sldId="259"/>
            <ac:spMk id="61" creationId="{6ED24F5F-CC88-4349-9011-6BEAE42ED7C1}"/>
          </ac:spMkLst>
        </pc:spChg>
        <pc:spChg chg="del mod ord">
          <ac:chgData name="Bryan Krausen" userId="774916b2a9b30420" providerId="LiveId" clId="{4E5F2588-1EBD-43F6-B2DC-825B272B8ABC}" dt="2021-04-27T16:34:44.352" v="673" actId="478"/>
          <ac:spMkLst>
            <pc:docMk/>
            <pc:sldMk cId="0" sldId="259"/>
            <ac:spMk id="97" creationId="{00000000-0000-0000-0000-000000000000}"/>
          </ac:spMkLst>
        </pc:spChg>
        <pc:spChg chg="del mod ord">
          <ac:chgData name="Bryan Krausen" userId="774916b2a9b30420" providerId="LiveId" clId="{4E5F2588-1EBD-43F6-B2DC-825B272B8ABC}" dt="2021-04-27T16:34:39.445" v="671" actId="478"/>
          <ac:spMkLst>
            <pc:docMk/>
            <pc:sldMk cId="0" sldId="259"/>
            <ac:spMk id="98" creationId="{00000000-0000-0000-0000-000000000000}"/>
          </ac:spMkLst>
        </pc:spChg>
        <pc:spChg chg="del mod ord">
          <ac:chgData name="Bryan Krausen" userId="774916b2a9b30420" providerId="LiveId" clId="{4E5F2588-1EBD-43F6-B2DC-825B272B8ABC}" dt="2021-04-27T16:47:09.811" v="1142" actId="478"/>
          <ac:spMkLst>
            <pc:docMk/>
            <pc:sldMk cId="0" sldId="259"/>
            <ac:spMk id="99" creationId="{00000000-0000-0000-0000-000000000000}"/>
          </ac:spMkLst>
        </pc:spChg>
        <pc:grpChg chg="add del mod">
          <ac:chgData name="Bryan Krausen" userId="774916b2a9b30420" providerId="LiveId" clId="{4E5F2588-1EBD-43F6-B2DC-825B272B8ABC}" dt="2021-04-27T16:45:51.870" v="1086" actId="165"/>
          <ac:grpSpMkLst>
            <pc:docMk/>
            <pc:sldMk cId="0" sldId="259"/>
            <ac:grpSpMk id="6" creationId="{40134896-5415-4E5F-B284-D48014A519D2}"/>
          </ac:grpSpMkLst>
        </pc:grpChg>
        <pc:grpChg chg="add del mod">
          <ac:chgData name="Bryan Krausen" userId="774916b2a9b30420" providerId="LiveId" clId="{4E5F2588-1EBD-43F6-B2DC-825B272B8ABC}" dt="2021-04-27T16:35:48.215" v="712" actId="478"/>
          <ac:grpSpMkLst>
            <pc:docMk/>
            <pc:sldMk cId="0" sldId="259"/>
            <ac:grpSpMk id="11" creationId="{E04CE130-87E7-44D1-BBB9-719820DA1817}"/>
          </ac:grpSpMkLst>
        </pc:grpChg>
        <pc:grpChg chg="add del mod">
          <ac:chgData name="Bryan Krausen" userId="774916b2a9b30420" providerId="LiveId" clId="{4E5F2588-1EBD-43F6-B2DC-825B272B8ABC}" dt="2021-04-27T16:36:32.918" v="716" actId="165"/>
          <ac:grpSpMkLst>
            <pc:docMk/>
            <pc:sldMk cId="0" sldId="259"/>
            <ac:grpSpMk id="16" creationId="{4E4DADB9-37BC-4A6A-8833-A90ACA1F6910}"/>
          </ac:grpSpMkLst>
        </pc:grpChg>
        <pc:grpChg chg="add mod">
          <ac:chgData name="Bryan Krausen" userId="774916b2a9b30420" providerId="LiveId" clId="{4E5F2588-1EBD-43F6-B2DC-825B272B8ABC}" dt="2021-05-01T14:31:47.361" v="2549"/>
          <ac:grpSpMkLst>
            <pc:docMk/>
            <pc:sldMk cId="0" sldId="259"/>
            <ac:grpSpMk id="29" creationId="{660DF0D9-AEFA-4D41-B244-2557B6D10C58}"/>
          </ac:grpSpMkLst>
        </pc:grpChg>
        <pc:grpChg chg="mod">
          <ac:chgData name="Bryan Krausen" userId="774916b2a9b30420" providerId="LiveId" clId="{4E5F2588-1EBD-43F6-B2DC-825B272B8ABC}" dt="2021-05-01T14:31:47.361" v="2549"/>
          <ac:grpSpMkLst>
            <pc:docMk/>
            <pc:sldMk cId="0" sldId="259"/>
            <ac:grpSpMk id="38" creationId="{F206F7DE-A9D2-497A-BF84-BA6E94F3027F}"/>
          </ac:grpSpMkLst>
        </pc:grpChg>
        <pc:grpChg chg="add del mod">
          <ac:chgData name="Bryan Krausen" userId="774916b2a9b30420" providerId="LiveId" clId="{4E5F2588-1EBD-43F6-B2DC-825B272B8ABC}" dt="2021-04-27T16:50:31.855" v="1159" actId="165"/>
          <ac:grpSpMkLst>
            <pc:docMk/>
            <pc:sldMk cId="0" sldId="259"/>
            <ac:grpSpMk id="46" creationId="{CA854970-DC6A-4985-A0D8-7EFD30F18F2B}"/>
          </ac:grpSpMkLst>
        </pc:grpChg>
        <pc:picChg chg="add mod">
          <ac:chgData name="Bryan Krausen" userId="774916b2a9b30420" providerId="LiveId" clId="{4E5F2588-1EBD-43F6-B2DC-825B272B8ABC}" dt="2021-04-27T16:49:38.540" v="1148" actId="1035"/>
          <ac:picMkLst>
            <pc:docMk/>
            <pc:sldMk cId="0" sldId="259"/>
            <ac:picMk id="30" creationId="{F3A8F558-D305-4F4C-BBBD-F6D5D04CA8BB}"/>
          </ac:picMkLst>
        </pc:picChg>
        <pc:picChg chg="mod">
          <ac:chgData name="Bryan Krausen" userId="774916b2a9b30420" providerId="LiveId" clId="{4E5F2588-1EBD-43F6-B2DC-825B272B8ABC}" dt="2021-05-01T14:31:47.361" v="2549"/>
          <ac:picMkLst>
            <pc:docMk/>
            <pc:sldMk cId="0" sldId="259"/>
            <ac:picMk id="36" creationId="{03E30878-B318-4218-B211-B58563DD9425}"/>
          </ac:picMkLst>
        </pc:picChg>
        <pc:picChg chg="add mod">
          <ac:chgData name="Bryan Krausen" userId="774916b2a9b30420" providerId="LiveId" clId="{4E5F2588-1EBD-43F6-B2DC-825B272B8ABC}" dt="2021-04-27T16:46:34.320" v="1105" actId="207"/>
          <ac:picMkLst>
            <pc:docMk/>
            <pc:sldMk cId="0" sldId="259"/>
            <ac:picMk id="37" creationId="{F3E5AA13-EDD0-46EF-97E5-A9E18C19EACF}"/>
          </ac:picMkLst>
        </pc:picChg>
        <pc:picChg chg="add mod">
          <ac:chgData name="Bryan Krausen" userId="774916b2a9b30420" providerId="LiveId" clId="{4E5F2588-1EBD-43F6-B2DC-825B272B8ABC}" dt="2021-04-27T16:46:34.320" v="1105" actId="207"/>
          <ac:picMkLst>
            <pc:docMk/>
            <pc:sldMk cId="0" sldId="259"/>
            <ac:picMk id="39" creationId="{DE333A7B-EE3F-480E-AE14-C332E1812679}"/>
          </ac:picMkLst>
        </pc:picChg>
        <pc:picChg chg="mod">
          <ac:chgData name="Bryan Krausen" userId="774916b2a9b30420" providerId="LiveId" clId="{4E5F2588-1EBD-43F6-B2DC-825B272B8ABC}" dt="2021-05-01T14:31:47.361" v="2549"/>
          <ac:picMkLst>
            <pc:docMk/>
            <pc:sldMk cId="0" sldId="259"/>
            <ac:picMk id="40" creationId="{719BA16A-28F6-413E-AFCE-4A613448CD26}"/>
          </ac:picMkLst>
        </pc:picChg>
        <pc:picChg chg="mod">
          <ac:chgData name="Bryan Krausen" userId="774916b2a9b30420" providerId="LiveId" clId="{4E5F2588-1EBD-43F6-B2DC-825B272B8ABC}" dt="2021-05-01T14:31:47.361" v="2549"/>
          <ac:picMkLst>
            <pc:docMk/>
            <pc:sldMk cId="0" sldId="259"/>
            <ac:picMk id="41" creationId="{2E00259C-9F86-40AF-A10C-2885D69D68CD}"/>
          </ac:picMkLst>
        </pc:picChg>
        <pc:picChg chg="add del mod">
          <ac:chgData name="Bryan Krausen" userId="774916b2a9b30420" providerId="LiveId" clId="{4E5F2588-1EBD-43F6-B2DC-825B272B8ABC}" dt="2021-04-27T16:49:54.187" v="1149" actId="27803"/>
          <ac:picMkLst>
            <pc:docMk/>
            <pc:sldMk cId="0" sldId="259"/>
            <ac:picMk id="41" creationId="{CA854970-DC6A-4985-A0D8-7EFD30F18F2B}"/>
          </ac:picMkLst>
        </pc:picChg>
        <pc:picChg chg="mod">
          <ac:chgData name="Bryan Krausen" userId="774916b2a9b30420" providerId="LiveId" clId="{4E5F2588-1EBD-43F6-B2DC-825B272B8ABC}" dt="2021-05-01T14:31:47.361" v="2549"/>
          <ac:picMkLst>
            <pc:docMk/>
            <pc:sldMk cId="0" sldId="259"/>
            <ac:picMk id="42" creationId="{76548549-8B84-414F-AF6B-6B120B7EB178}"/>
          </ac:picMkLst>
        </pc:picChg>
        <pc:picChg chg="add mod">
          <ac:chgData name="Bryan Krausen" userId="774916b2a9b30420" providerId="LiveId" clId="{4E5F2588-1EBD-43F6-B2DC-825B272B8ABC}" dt="2021-04-27T16:46:42.777" v="1106" actId="207"/>
          <ac:picMkLst>
            <pc:docMk/>
            <pc:sldMk cId="0" sldId="259"/>
            <ac:picMk id="43" creationId="{8F88386F-201A-471D-8E5E-4B24E0D2091C}"/>
          </ac:picMkLst>
        </pc:picChg>
        <pc:picChg chg="mod">
          <ac:chgData name="Bryan Krausen" userId="774916b2a9b30420" providerId="LiveId" clId="{4E5F2588-1EBD-43F6-B2DC-825B272B8ABC}" dt="2021-05-01T14:31:47.361" v="2549"/>
          <ac:picMkLst>
            <pc:docMk/>
            <pc:sldMk cId="0" sldId="259"/>
            <ac:picMk id="44" creationId="{BDE3CEF0-9290-4B9B-AF6C-2349FDD90268}"/>
          </ac:picMkLst>
        </pc:picChg>
        <pc:picChg chg="add mod">
          <ac:chgData name="Bryan Krausen" userId="774916b2a9b30420" providerId="LiveId" clId="{4E5F2588-1EBD-43F6-B2DC-825B272B8ABC}" dt="2021-04-27T16:46:42.777" v="1106" actId="207"/>
          <ac:picMkLst>
            <pc:docMk/>
            <pc:sldMk cId="0" sldId="259"/>
            <ac:picMk id="45" creationId="{03C9A50C-EC84-42D6-B3A0-384516827A56}"/>
          </ac:picMkLst>
        </pc:picChg>
        <pc:picChg chg="add mod">
          <ac:chgData name="Bryan Krausen" userId="774916b2a9b30420" providerId="LiveId" clId="{4E5F2588-1EBD-43F6-B2DC-825B272B8ABC}" dt="2021-04-27T20:53:09.861" v="2362" actId="1076"/>
          <ac:picMkLst>
            <pc:docMk/>
            <pc:sldMk cId="0" sldId="259"/>
            <ac:picMk id="49" creationId="{906B12EB-1842-4EB4-8302-86291748FE0D}"/>
          </ac:picMkLst>
        </pc:picChg>
        <pc:picChg chg="add del mod">
          <ac:chgData name="Bryan Krausen" userId="774916b2a9b30420" providerId="LiveId" clId="{4E5F2588-1EBD-43F6-B2DC-825B272B8ABC}" dt="2021-04-27T17:31:08.021" v="1894" actId="21"/>
          <ac:picMkLst>
            <pc:docMk/>
            <pc:sldMk cId="0" sldId="259"/>
            <ac:picMk id="63" creationId="{D9266B12-F079-48FA-8DB8-98CEFA20795B}"/>
          </ac:picMkLst>
        </pc:picChg>
      </pc:sldChg>
      <pc:sldChg chg="addSp delSp modSp mod modClrScheme chgLayout">
        <pc:chgData name="Bryan Krausen" userId="774916b2a9b30420" providerId="LiveId" clId="{4E5F2588-1EBD-43F6-B2DC-825B272B8ABC}" dt="2021-05-12T20:18:54.444" v="2749" actId="700"/>
        <pc:sldMkLst>
          <pc:docMk/>
          <pc:sldMk cId="0" sldId="260"/>
        </pc:sldMkLst>
        <pc:spChg chg="add del mod">
          <ac:chgData name="Bryan Krausen" userId="774916b2a9b30420" providerId="LiveId" clId="{4E5F2588-1EBD-43F6-B2DC-825B272B8ABC}" dt="2021-04-27T17:02:19.681" v="1277" actId="478"/>
          <ac:spMkLst>
            <pc:docMk/>
            <pc:sldMk cId="0" sldId="260"/>
            <ac:spMk id="3" creationId="{4D5E137F-5C83-41DB-84EF-8201B656285B}"/>
          </ac:spMkLst>
        </pc:spChg>
        <pc:spChg chg="add 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4" creationId="{7AC8C076-4AC0-4A5C-B757-38D0E958DD53}"/>
          </ac:spMkLst>
        </pc:spChg>
        <pc:spChg chg="add mod">
          <ac:chgData name="Bryan Krausen" userId="774916b2a9b30420" providerId="LiveId" clId="{4E5F2588-1EBD-43F6-B2DC-825B272B8ABC}" dt="2021-05-10T12:40:41.790" v="2685" actId="1036"/>
          <ac:spMkLst>
            <pc:docMk/>
            <pc:sldMk cId="0" sldId="260"/>
            <ac:spMk id="5" creationId="{288CC502-B195-4A3F-9EFF-7F0F823C654A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7" creationId="{C324B759-411C-4549-A9F4-AE99C9CF0E01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8" creationId="{80AF8842-1DA3-4DD2-804E-6D68214500C8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9" creationId="{4B91BF35-277B-4C85-99CB-48068F7A088C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10" creationId="{963F2B6F-4FAE-4589-80FC-B68C02D7E34E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11" creationId="{EC574C3B-8AE9-4EEB-B22E-A28B59D65C33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12" creationId="{78AD06BE-280E-41C3-B3CA-86FD0C1A3284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13" creationId="{208AE45B-68C7-4AEB-B0B8-CCA5674220D7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14" creationId="{F20ADA5F-82C5-465B-BB31-38EAAD9DA82A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15" creationId="{F2CB5300-96FB-4DBA-A599-B7C0E86A8F1E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16" creationId="{889D911B-24F9-4300-AA7B-73F9B9C865FF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17" creationId="{64202244-37CF-4C80-B8B0-0FCBF05EF6E9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18" creationId="{93E3EC7F-CBF5-41E3-92AB-3A8BCE963897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19" creationId="{88243B49-3F89-4DAC-BC75-D481355420B8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20" creationId="{D9574809-CEF6-4253-88FB-FB9821E5F836}"/>
          </ac:spMkLst>
        </pc:spChg>
        <pc:spChg chg="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21" creationId="{EF76387F-48EE-445E-9DA2-CE64A3A8B791}"/>
          </ac:spMkLst>
        </pc:spChg>
        <pc:spChg chg="add mod">
          <ac:chgData name="Bryan Krausen" userId="774916b2a9b30420" providerId="LiveId" clId="{4E5F2588-1EBD-43F6-B2DC-825B272B8ABC}" dt="2021-04-27T17:18:14.659" v="1787" actId="1036"/>
          <ac:spMkLst>
            <pc:docMk/>
            <pc:sldMk cId="0" sldId="260"/>
            <ac:spMk id="22" creationId="{53A43A15-5458-49BA-9903-F68A62A89BCD}"/>
          </ac:spMkLst>
        </pc:spChg>
        <pc:spChg chg="add 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24" creationId="{73F67647-6E54-4B6E-958A-65E93455D53C}"/>
          </ac:spMkLst>
        </pc:spChg>
        <pc:spChg chg="add 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25" creationId="{9B211E7E-BAE2-4128-859A-C72267B045CA}"/>
          </ac:spMkLst>
        </pc:spChg>
        <pc:spChg chg="add 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26" creationId="{61830238-0475-464C-8006-65AD06060995}"/>
          </ac:spMkLst>
        </pc:spChg>
        <pc:spChg chg="add 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27" creationId="{D92963F7-8C00-4F9A-BCE0-0758BB951998}"/>
          </ac:spMkLst>
        </pc:spChg>
        <pc:spChg chg="add 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28" creationId="{E49F6442-94FD-4BA9-8F89-CFB6F7CBC0F2}"/>
          </ac:spMkLst>
        </pc:spChg>
        <pc:spChg chg="add 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29" creationId="{03630A68-1F79-46AB-91A7-18B36055545D}"/>
          </ac:spMkLst>
        </pc:spChg>
        <pc:spChg chg="add mod topLvl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30" creationId="{679C882D-258C-44F1-A298-9F897A7ED0D7}"/>
          </ac:spMkLst>
        </pc:spChg>
        <pc:spChg chg="add mod">
          <ac:chgData name="Bryan Krausen" userId="774916b2a9b30420" providerId="LiveId" clId="{4E5F2588-1EBD-43F6-B2DC-825B272B8ABC}" dt="2021-05-10T12:40:24.779" v="2680" actId="20577"/>
          <ac:spMkLst>
            <pc:docMk/>
            <pc:sldMk cId="0" sldId="260"/>
            <ac:spMk id="32" creationId="{78E45D8C-4184-4635-97CF-12C8C99EB222}"/>
          </ac:spMkLst>
        </pc:spChg>
        <pc:spChg chg="add mod">
          <ac:chgData name="Bryan Krausen" userId="774916b2a9b30420" providerId="LiveId" clId="{4E5F2588-1EBD-43F6-B2DC-825B272B8ABC}" dt="2021-05-10T12:40:41.790" v="2685" actId="1036"/>
          <ac:spMkLst>
            <pc:docMk/>
            <pc:sldMk cId="0" sldId="260"/>
            <ac:spMk id="33" creationId="{11C06605-E545-4D17-9156-F3C21B6E8947}"/>
          </ac:spMkLst>
        </pc:spChg>
        <pc:spChg chg="add mod">
          <ac:chgData name="Bryan Krausen" userId="774916b2a9b30420" providerId="LiveId" clId="{4E5F2588-1EBD-43F6-B2DC-825B272B8ABC}" dt="2021-05-10T12:40:41.790" v="2685" actId="1036"/>
          <ac:spMkLst>
            <pc:docMk/>
            <pc:sldMk cId="0" sldId="260"/>
            <ac:spMk id="34" creationId="{83F31557-F83A-44F9-B29A-DC10A71E483B}"/>
          </ac:spMkLst>
        </pc:spChg>
        <pc:spChg chg="add mod">
          <ac:chgData name="Bryan Krausen" userId="774916b2a9b30420" providerId="LiveId" clId="{4E5F2588-1EBD-43F6-B2DC-825B272B8ABC}" dt="2021-05-10T12:40:41.790" v="2685" actId="1036"/>
          <ac:spMkLst>
            <pc:docMk/>
            <pc:sldMk cId="0" sldId="260"/>
            <ac:spMk id="35" creationId="{3AF0A6B3-CACD-463A-8D3A-8E14716DC3B4}"/>
          </ac:spMkLst>
        </pc:spChg>
        <pc:spChg chg="add mod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36" creationId="{7070F886-5DDB-420A-9E00-5BBA487D41E8}"/>
          </ac:spMkLst>
        </pc:spChg>
        <pc:spChg chg="add mod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37" creationId="{3A575335-B7FF-472E-A1F6-6C88A81A1243}"/>
          </ac:spMkLst>
        </pc:spChg>
        <pc:spChg chg="add mod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38" creationId="{2AB56597-2F83-49BF-8068-A3F4E26C7A35}"/>
          </ac:spMkLst>
        </pc:spChg>
        <pc:spChg chg="add mod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40" creationId="{4C6DE7A7-D28E-4173-BCB4-CFC4AC22E4BC}"/>
          </ac:spMkLst>
        </pc:spChg>
        <pc:spChg chg="add mod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41" creationId="{C5D3E5C9-C12D-4746-BDD1-4BE12D37A020}"/>
          </ac:spMkLst>
        </pc:spChg>
        <pc:spChg chg="add mod">
          <ac:chgData name="Bryan Krausen" userId="774916b2a9b30420" providerId="LiveId" clId="{4E5F2588-1EBD-43F6-B2DC-825B272B8ABC}" dt="2021-04-27T17:35:37.320" v="1996" actId="2711"/>
          <ac:spMkLst>
            <pc:docMk/>
            <pc:sldMk cId="0" sldId="260"/>
            <ac:spMk id="42" creationId="{233D50D3-E751-41CF-A42B-A18421A5AE57}"/>
          </ac:spMkLst>
        </pc:spChg>
        <pc:spChg chg="add mod">
          <ac:chgData name="Bryan Krausen" userId="774916b2a9b30420" providerId="LiveId" clId="{4E5F2588-1EBD-43F6-B2DC-825B272B8ABC}" dt="2021-05-10T12:40:41.790" v="2685" actId="1036"/>
          <ac:spMkLst>
            <pc:docMk/>
            <pc:sldMk cId="0" sldId="260"/>
            <ac:spMk id="43" creationId="{D0526C0F-BE24-4E88-A3AD-BD45668A9A20}"/>
          </ac:spMkLst>
        </pc:spChg>
        <pc:spChg chg="add mod">
          <ac:chgData name="Bryan Krausen" userId="774916b2a9b30420" providerId="LiveId" clId="{4E5F2588-1EBD-43F6-B2DC-825B272B8ABC}" dt="2021-05-12T20:06:46.895" v="2741"/>
          <ac:spMkLst>
            <pc:docMk/>
            <pc:sldMk cId="0" sldId="260"/>
            <ac:spMk id="50" creationId="{30B6B776-E3D7-4374-9B61-5F572C96F8A0}"/>
          </ac:spMkLst>
        </pc:spChg>
        <pc:spChg chg="del">
          <ac:chgData name="Bryan Krausen" userId="774916b2a9b30420" providerId="LiveId" clId="{4E5F2588-1EBD-43F6-B2DC-825B272B8ABC}" dt="2021-04-27T17:02:16.997" v="1276" actId="478"/>
          <ac:spMkLst>
            <pc:docMk/>
            <pc:sldMk cId="0" sldId="260"/>
            <ac:spMk id="104" creationId="{00000000-0000-0000-0000-000000000000}"/>
          </ac:spMkLst>
        </pc:spChg>
        <pc:spChg chg="del">
          <ac:chgData name="Bryan Krausen" userId="774916b2a9b30420" providerId="LiveId" clId="{4E5F2588-1EBD-43F6-B2DC-825B272B8ABC}" dt="2021-04-27T17:02:38.692" v="1283" actId="478"/>
          <ac:spMkLst>
            <pc:docMk/>
            <pc:sldMk cId="0" sldId="260"/>
            <ac:spMk id="105" creationId="{00000000-0000-0000-0000-000000000000}"/>
          </ac:spMkLst>
        </pc:spChg>
        <pc:grpChg chg="add del mod">
          <ac:chgData name="Bryan Krausen" userId="774916b2a9b30420" providerId="LiveId" clId="{4E5F2588-1EBD-43F6-B2DC-825B272B8ABC}" dt="2021-04-27T17:05:58.006" v="1340" actId="165"/>
          <ac:grpSpMkLst>
            <pc:docMk/>
            <pc:sldMk cId="0" sldId="260"/>
            <ac:grpSpMk id="6" creationId="{5E183BC1-8670-402B-B885-36D71C5385B4}"/>
          </ac:grpSpMkLst>
        </pc:grpChg>
        <pc:grpChg chg="add del mod">
          <ac:chgData name="Bryan Krausen" userId="774916b2a9b30420" providerId="LiveId" clId="{4E5F2588-1EBD-43F6-B2DC-825B272B8ABC}" dt="2021-04-27T17:12:31.252" v="1581" actId="165"/>
          <ac:grpSpMkLst>
            <pc:docMk/>
            <pc:sldMk cId="0" sldId="260"/>
            <ac:grpSpMk id="23" creationId="{F0060FDD-A9E4-40F7-B844-46E673C116D3}"/>
          </ac:grpSpMkLst>
        </pc:grpChg>
        <pc:grpChg chg="add mod">
          <ac:chgData name="Bryan Krausen" userId="774916b2a9b30420" providerId="LiveId" clId="{4E5F2588-1EBD-43F6-B2DC-825B272B8ABC}" dt="2021-05-01T14:31:52.614" v="2552"/>
          <ac:grpSpMkLst>
            <pc:docMk/>
            <pc:sldMk cId="0" sldId="260"/>
            <ac:grpSpMk id="39" creationId="{2F7A69BE-5594-429D-8C11-A4BCC3C55DA7}"/>
          </ac:grpSpMkLst>
        </pc:grpChg>
        <pc:grpChg chg="mod">
          <ac:chgData name="Bryan Krausen" userId="774916b2a9b30420" providerId="LiveId" clId="{4E5F2588-1EBD-43F6-B2DC-825B272B8ABC}" dt="2021-05-01T14:31:52.614" v="2552"/>
          <ac:grpSpMkLst>
            <pc:docMk/>
            <pc:sldMk cId="0" sldId="260"/>
            <ac:grpSpMk id="45" creationId="{C5765E8D-1C57-4726-A57F-E5B704DBD736}"/>
          </ac:grpSpMkLst>
        </pc:grpChg>
        <pc:picChg chg="mod">
          <ac:chgData name="Bryan Krausen" userId="774916b2a9b30420" providerId="LiveId" clId="{4E5F2588-1EBD-43F6-B2DC-825B272B8ABC}" dt="2021-05-01T14:31:52.614" v="2552"/>
          <ac:picMkLst>
            <pc:docMk/>
            <pc:sldMk cId="0" sldId="260"/>
            <ac:picMk id="44" creationId="{20C898B5-89C1-4CAC-BB08-239B102A51BB}"/>
          </ac:picMkLst>
        </pc:picChg>
        <pc:picChg chg="mod">
          <ac:chgData name="Bryan Krausen" userId="774916b2a9b30420" providerId="LiveId" clId="{4E5F2588-1EBD-43F6-B2DC-825B272B8ABC}" dt="2021-05-01T14:31:52.614" v="2552"/>
          <ac:picMkLst>
            <pc:docMk/>
            <pc:sldMk cId="0" sldId="260"/>
            <ac:picMk id="46" creationId="{A34A02E3-3D16-4DC7-964B-334072734E9B}"/>
          </ac:picMkLst>
        </pc:picChg>
        <pc:picChg chg="mod">
          <ac:chgData name="Bryan Krausen" userId="774916b2a9b30420" providerId="LiveId" clId="{4E5F2588-1EBD-43F6-B2DC-825B272B8ABC}" dt="2021-05-01T14:31:52.614" v="2552"/>
          <ac:picMkLst>
            <pc:docMk/>
            <pc:sldMk cId="0" sldId="260"/>
            <ac:picMk id="47" creationId="{9C78FB1A-3765-4EA2-BC63-842F71318FE7}"/>
          </ac:picMkLst>
        </pc:picChg>
        <pc:picChg chg="mod">
          <ac:chgData name="Bryan Krausen" userId="774916b2a9b30420" providerId="LiveId" clId="{4E5F2588-1EBD-43F6-B2DC-825B272B8ABC}" dt="2021-05-01T14:31:52.614" v="2552"/>
          <ac:picMkLst>
            <pc:docMk/>
            <pc:sldMk cId="0" sldId="260"/>
            <ac:picMk id="48" creationId="{880A4398-C8A6-42BE-9186-3ED25D981B08}"/>
          </ac:picMkLst>
        </pc:picChg>
        <pc:picChg chg="mod">
          <ac:chgData name="Bryan Krausen" userId="774916b2a9b30420" providerId="LiveId" clId="{4E5F2588-1EBD-43F6-B2DC-825B272B8ABC}" dt="2021-05-01T14:31:52.614" v="2552"/>
          <ac:picMkLst>
            <pc:docMk/>
            <pc:sldMk cId="0" sldId="260"/>
            <ac:picMk id="49" creationId="{F46DDCAA-560D-4D84-9912-73227BDD0B3F}"/>
          </ac:picMkLst>
        </pc:picChg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61"/>
        </pc:sldMkLst>
      </pc:sldChg>
      <pc:sldChg chg="addSp delSp modSp add del mod ord">
        <pc:chgData name="Bryan Krausen" userId="774916b2a9b30420" providerId="LiveId" clId="{4E5F2588-1EBD-43F6-B2DC-825B272B8ABC}" dt="2021-05-01T14:36:25.240" v="2656" actId="47"/>
        <pc:sldMkLst>
          <pc:docMk/>
          <pc:sldMk cId="0" sldId="262"/>
        </pc:sldMkLst>
        <pc:spChg chg="mod">
          <ac:chgData name="Bryan Krausen" userId="774916b2a9b30420" providerId="LiveId" clId="{4E5F2588-1EBD-43F6-B2DC-825B272B8ABC}" dt="2021-04-27T16:23:06.213" v="398" actId="20577"/>
          <ac:spMkLst>
            <pc:docMk/>
            <pc:sldMk cId="0" sldId="262"/>
            <ac:spMk id="118" creationId="{00000000-0000-0000-0000-000000000000}"/>
          </ac:spMkLst>
        </pc:spChg>
        <pc:spChg chg="mod">
          <ac:chgData name="Bryan Krausen" userId="774916b2a9b30420" providerId="LiveId" clId="{4E5F2588-1EBD-43F6-B2DC-825B272B8ABC}" dt="2021-04-27T17:51:55.455" v="2319" actId="20577"/>
          <ac:spMkLst>
            <pc:docMk/>
            <pc:sldMk cId="0" sldId="262"/>
            <ac:spMk id="119" creationId="{00000000-0000-0000-0000-000000000000}"/>
          </ac:spMkLst>
        </pc:spChg>
        <pc:spChg chg="del">
          <ac:chgData name="Bryan Krausen" userId="774916b2a9b30420" providerId="LiveId" clId="{4E5F2588-1EBD-43F6-B2DC-825B272B8ABC}" dt="2021-05-01T14:31:43.503" v="2546" actId="478"/>
          <ac:spMkLst>
            <pc:docMk/>
            <pc:sldMk cId="0" sldId="262"/>
            <ac:spMk id="127" creationId="{00000000-0000-0000-0000-000000000000}"/>
          </ac:spMkLst>
        </pc:spChg>
        <pc:grpChg chg="add del mod">
          <ac:chgData name="Bryan Krausen" userId="774916b2a9b30420" providerId="LiveId" clId="{4E5F2588-1EBD-43F6-B2DC-825B272B8ABC}" dt="2021-05-01T14:31:45.219" v="2547" actId="478"/>
          <ac:grpSpMkLst>
            <pc:docMk/>
            <pc:sldMk cId="0" sldId="262"/>
            <ac:grpSpMk id="13" creationId="{A3A214BB-1018-41A3-9A7F-7811BD2E250A}"/>
          </ac:grpSpMkLst>
        </pc:grpChg>
        <pc:grpChg chg="mod">
          <ac:chgData name="Bryan Krausen" userId="774916b2a9b30420" providerId="LiveId" clId="{4E5F2588-1EBD-43F6-B2DC-825B272B8ABC}" dt="2021-05-01T14:31:39.729" v="2545" actId="1076"/>
          <ac:grpSpMkLst>
            <pc:docMk/>
            <pc:sldMk cId="0" sldId="262"/>
            <ac:grpSpMk id="15" creationId="{BE585BA0-8682-43F1-91AF-F797E988804A}"/>
          </ac:grpSpMkLst>
        </pc:grpChg>
        <pc:grpChg chg="add mod">
          <ac:chgData name="Bryan Krausen" userId="774916b2a9b30420" providerId="LiveId" clId="{4E5F2588-1EBD-43F6-B2DC-825B272B8ABC}" dt="2021-05-01T14:31:45.566" v="2548"/>
          <ac:grpSpMkLst>
            <pc:docMk/>
            <pc:sldMk cId="0" sldId="262"/>
            <ac:grpSpMk id="20" creationId="{CDE41C1E-99B9-4B71-9991-F484970DAAE0}"/>
          </ac:grpSpMkLst>
        </pc:grpChg>
        <pc:grpChg chg="mod">
          <ac:chgData name="Bryan Krausen" userId="774916b2a9b30420" providerId="LiveId" clId="{4E5F2588-1EBD-43F6-B2DC-825B272B8ABC}" dt="2021-05-01T14:31:45.566" v="2548"/>
          <ac:grpSpMkLst>
            <pc:docMk/>
            <pc:sldMk cId="0" sldId="262"/>
            <ac:grpSpMk id="22" creationId="{25AE1983-63B8-43F1-9F3C-871354A1838C}"/>
          </ac:grpSpMkLst>
        </pc:grpChg>
        <pc:picChg chg="mod">
          <ac:chgData name="Bryan Krausen" userId="774916b2a9b30420" providerId="LiveId" clId="{4E5F2588-1EBD-43F6-B2DC-825B272B8ABC}" dt="2021-05-01T14:31:39.729" v="2545" actId="1076"/>
          <ac:picMkLst>
            <pc:docMk/>
            <pc:sldMk cId="0" sldId="262"/>
            <ac:picMk id="14" creationId="{674ECEB9-035F-4C1F-A7E3-F41A3E7FDA66}"/>
          </ac:picMkLst>
        </pc:picChg>
        <pc:picChg chg="mod">
          <ac:chgData name="Bryan Krausen" userId="774916b2a9b30420" providerId="LiveId" clId="{4E5F2588-1EBD-43F6-B2DC-825B272B8ABC}" dt="2021-05-01T14:31:39.729" v="2545" actId="1076"/>
          <ac:picMkLst>
            <pc:docMk/>
            <pc:sldMk cId="0" sldId="262"/>
            <ac:picMk id="16" creationId="{65DC291E-3194-415C-8528-EC70C21CA168}"/>
          </ac:picMkLst>
        </pc:picChg>
        <pc:picChg chg="mod">
          <ac:chgData name="Bryan Krausen" userId="774916b2a9b30420" providerId="LiveId" clId="{4E5F2588-1EBD-43F6-B2DC-825B272B8ABC}" dt="2021-05-01T14:31:39.729" v="2545" actId="1076"/>
          <ac:picMkLst>
            <pc:docMk/>
            <pc:sldMk cId="0" sldId="262"/>
            <ac:picMk id="17" creationId="{39C22EF6-8600-4F58-8DAA-2B8651A9E56A}"/>
          </ac:picMkLst>
        </pc:picChg>
        <pc:picChg chg="mod">
          <ac:chgData name="Bryan Krausen" userId="774916b2a9b30420" providerId="LiveId" clId="{4E5F2588-1EBD-43F6-B2DC-825B272B8ABC}" dt="2021-05-01T14:31:39.729" v="2545" actId="1076"/>
          <ac:picMkLst>
            <pc:docMk/>
            <pc:sldMk cId="0" sldId="262"/>
            <ac:picMk id="18" creationId="{D911552A-4254-4B23-B8CA-C7331F7FF6BD}"/>
          </ac:picMkLst>
        </pc:picChg>
        <pc:picChg chg="mod">
          <ac:chgData name="Bryan Krausen" userId="774916b2a9b30420" providerId="LiveId" clId="{4E5F2588-1EBD-43F6-B2DC-825B272B8ABC}" dt="2021-05-01T14:31:39.729" v="2545" actId="1076"/>
          <ac:picMkLst>
            <pc:docMk/>
            <pc:sldMk cId="0" sldId="262"/>
            <ac:picMk id="19" creationId="{BA7F3A24-7D04-42E3-A69B-B3CB6CC43405}"/>
          </ac:picMkLst>
        </pc:picChg>
        <pc:picChg chg="mod">
          <ac:chgData name="Bryan Krausen" userId="774916b2a9b30420" providerId="LiveId" clId="{4E5F2588-1EBD-43F6-B2DC-825B272B8ABC}" dt="2021-05-01T14:31:45.566" v="2548"/>
          <ac:picMkLst>
            <pc:docMk/>
            <pc:sldMk cId="0" sldId="262"/>
            <ac:picMk id="21" creationId="{92592CF3-F62E-4E38-92CD-62A980F1FF9A}"/>
          </ac:picMkLst>
        </pc:picChg>
        <pc:picChg chg="mod">
          <ac:chgData name="Bryan Krausen" userId="774916b2a9b30420" providerId="LiveId" clId="{4E5F2588-1EBD-43F6-B2DC-825B272B8ABC}" dt="2021-05-01T14:31:45.566" v="2548"/>
          <ac:picMkLst>
            <pc:docMk/>
            <pc:sldMk cId="0" sldId="262"/>
            <ac:picMk id="23" creationId="{F8E29213-811A-403A-848C-C1E4ACE281D6}"/>
          </ac:picMkLst>
        </pc:picChg>
        <pc:picChg chg="mod">
          <ac:chgData name="Bryan Krausen" userId="774916b2a9b30420" providerId="LiveId" clId="{4E5F2588-1EBD-43F6-B2DC-825B272B8ABC}" dt="2021-05-01T14:31:45.566" v="2548"/>
          <ac:picMkLst>
            <pc:docMk/>
            <pc:sldMk cId="0" sldId="262"/>
            <ac:picMk id="24" creationId="{BA077BB4-D03E-46D0-922E-CBBD142618B9}"/>
          </ac:picMkLst>
        </pc:picChg>
        <pc:picChg chg="mod">
          <ac:chgData name="Bryan Krausen" userId="774916b2a9b30420" providerId="LiveId" clId="{4E5F2588-1EBD-43F6-B2DC-825B272B8ABC}" dt="2021-05-01T14:31:45.566" v="2548"/>
          <ac:picMkLst>
            <pc:docMk/>
            <pc:sldMk cId="0" sldId="262"/>
            <ac:picMk id="25" creationId="{01751E55-6E85-45EE-B463-08188C86738C}"/>
          </ac:picMkLst>
        </pc:picChg>
        <pc:picChg chg="mod">
          <ac:chgData name="Bryan Krausen" userId="774916b2a9b30420" providerId="LiveId" clId="{4E5F2588-1EBD-43F6-B2DC-825B272B8ABC}" dt="2021-05-01T14:31:45.566" v="2548"/>
          <ac:picMkLst>
            <pc:docMk/>
            <pc:sldMk cId="0" sldId="262"/>
            <ac:picMk id="26" creationId="{C504853E-BE4E-4232-B495-9A8901C47DAA}"/>
          </ac:picMkLst>
        </pc:picChg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63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64"/>
        </pc:sldMkLst>
      </pc:sldChg>
      <pc:sldChg chg="addSp delSp modSp mod ord modClrScheme chgLayout">
        <pc:chgData name="Bryan Krausen" userId="774916b2a9b30420" providerId="LiveId" clId="{4E5F2588-1EBD-43F6-B2DC-825B272B8ABC}" dt="2021-05-12T20:18:55.036" v="2751" actId="700"/>
        <pc:sldMkLst>
          <pc:docMk/>
          <pc:sldMk cId="0" sldId="265"/>
        </pc:sldMkLst>
        <pc:spChg chg="add del mod">
          <ac:chgData name="Bryan Krausen" userId="774916b2a9b30420" providerId="LiveId" clId="{4E5F2588-1EBD-43F6-B2DC-825B272B8ABC}" dt="2021-04-27T17:29:03.885" v="1836" actId="478"/>
          <ac:spMkLst>
            <pc:docMk/>
            <pc:sldMk cId="0" sldId="265"/>
            <ac:spMk id="3" creationId="{F551EC4D-D6FB-4C91-ACCB-37532F9A8B5A}"/>
          </ac:spMkLst>
        </pc:spChg>
        <pc:spChg chg="add del mod">
          <ac:chgData name="Bryan Krausen" userId="774916b2a9b30420" providerId="LiveId" clId="{4E5F2588-1EBD-43F6-B2DC-825B272B8ABC}" dt="2021-04-27T17:30:09.698" v="1847" actId="478"/>
          <ac:spMkLst>
            <pc:docMk/>
            <pc:sldMk cId="0" sldId="265"/>
            <ac:spMk id="5" creationId="{C719DC03-48EA-443D-AE68-125EC8661A59}"/>
          </ac:spMkLst>
        </pc:spChg>
        <pc:spChg chg="add mod">
          <ac:chgData name="Bryan Krausen" userId="774916b2a9b30420" providerId="LiveId" clId="{4E5F2588-1EBD-43F6-B2DC-825B272B8ABC}" dt="2021-04-27T17:34:46.871" v="1981" actId="1076"/>
          <ac:spMkLst>
            <pc:docMk/>
            <pc:sldMk cId="0" sldId="265"/>
            <ac:spMk id="6" creationId="{93723785-80EF-4F26-A417-CF4095989538}"/>
          </ac:spMkLst>
        </pc:spChg>
        <pc:spChg chg="add mod">
          <ac:chgData name="Bryan Krausen" userId="774916b2a9b30420" providerId="LiveId" clId="{4E5F2588-1EBD-43F6-B2DC-825B272B8ABC}" dt="2021-04-27T17:30:18.587" v="1856" actId="20577"/>
          <ac:spMkLst>
            <pc:docMk/>
            <pc:sldMk cId="0" sldId="265"/>
            <ac:spMk id="12" creationId="{D26320F8-CE2E-4D77-B57F-EB3CBF0562FB}"/>
          </ac:spMkLst>
        </pc:spChg>
        <pc:spChg chg="add mod">
          <ac:chgData name="Bryan Krausen" userId="774916b2a9b30420" providerId="LiveId" clId="{4E5F2588-1EBD-43F6-B2DC-825B272B8ABC}" dt="2021-05-01T14:31:06.157" v="2531" actId="1035"/>
          <ac:spMkLst>
            <pc:docMk/>
            <pc:sldMk cId="0" sldId="265"/>
            <ac:spMk id="18" creationId="{DD6F63B4-C5DB-4778-9854-8201CFC169DB}"/>
          </ac:spMkLst>
        </pc:spChg>
        <pc:spChg chg="add mod">
          <ac:chgData name="Bryan Krausen" userId="774916b2a9b30420" providerId="LiveId" clId="{4E5F2588-1EBD-43F6-B2DC-825B272B8ABC}" dt="2021-04-27T17:34:46.871" v="1981" actId="1076"/>
          <ac:spMkLst>
            <pc:docMk/>
            <pc:sldMk cId="0" sldId="265"/>
            <ac:spMk id="22" creationId="{E2ED69C3-EB10-4A75-AE78-0A7CB9A22C3B}"/>
          </ac:spMkLst>
        </pc:spChg>
        <pc:spChg chg="add mod">
          <ac:chgData name="Bryan Krausen" userId="774916b2a9b30420" providerId="LiveId" clId="{4E5F2588-1EBD-43F6-B2DC-825B272B8ABC}" dt="2021-05-12T20:06:51.232" v="2742"/>
          <ac:spMkLst>
            <pc:docMk/>
            <pc:sldMk cId="0" sldId="265"/>
            <ac:spMk id="27" creationId="{4DD5960A-9988-4305-8E9D-F516255C6C43}"/>
          </ac:spMkLst>
        </pc:spChg>
        <pc:spChg chg="mod ord">
          <ac:chgData name="Bryan Krausen" userId="774916b2a9b30420" providerId="LiveId" clId="{4E5F2588-1EBD-43F6-B2DC-825B272B8ABC}" dt="2021-05-01T14:29:38.106" v="2433" actId="12789"/>
          <ac:spMkLst>
            <pc:docMk/>
            <pc:sldMk cId="0" sldId="265"/>
            <ac:spMk id="149" creationId="{00000000-0000-0000-0000-000000000000}"/>
          </ac:spMkLst>
        </pc:spChg>
        <pc:spChg chg="del">
          <ac:chgData name="Bryan Krausen" userId="774916b2a9b30420" providerId="LiveId" clId="{4E5F2588-1EBD-43F6-B2DC-825B272B8ABC}" dt="2021-04-27T17:28:58.789" v="1834" actId="478"/>
          <ac:spMkLst>
            <pc:docMk/>
            <pc:sldMk cId="0" sldId="265"/>
            <ac:spMk id="150" creationId="{00000000-0000-0000-0000-000000000000}"/>
          </ac:spMkLst>
        </pc:spChg>
        <pc:spChg chg="del">
          <ac:chgData name="Bryan Krausen" userId="774916b2a9b30420" providerId="LiveId" clId="{4E5F2588-1EBD-43F6-B2DC-825B272B8ABC}" dt="2021-04-27T17:30:07.900" v="1846" actId="478"/>
          <ac:spMkLst>
            <pc:docMk/>
            <pc:sldMk cId="0" sldId="265"/>
            <ac:spMk id="151" creationId="{00000000-0000-0000-0000-000000000000}"/>
          </ac:spMkLst>
        </pc:spChg>
        <pc:spChg chg="del">
          <ac:chgData name="Bryan Krausen" userId="774916b2a9b30420" providerId="LiveId" clId="{4E5F2588-1EBD-43F6-B2DC-825B272B8ABC}" dt="2021-05-01T14:31:23.291" v="2542" actId="478"/>
          <ac:spMkLst>
            <pc:docMk/>
            <pc:sldMk cId="0" sldId="265"/>
            <ac:spMk id="156" creationId="{00000000-0000-0000-0000-000000000000}"/>
          </ac:spMkLst>
        </pc:spChg>
        <pc:grpChg chg="add del mod">
          <ac:chgData name="Bryan Krausen" userId="774916b2a9b30420" providerId="LiveId" clId="{4E5F2588-1EBD-43F6-B2DC-825B272B8ABC}" dt="2021-05-12T20:18:54.643" v="2750" actId="478"/>
          <ac:grpSpMkLst>
            <pc:docMk/>
            <pc:sldMk cId="0" sldId="265"/>
            <ac:grpSpMk id="19" creationId="{8C1AB284-D97B-4049-B6ED-D164F3F45B05}"/>
          </ac:grpSpMkLst>
        </pc:grpChg>
        <pc:grpChg chg="mod">
          <ac:chgData name="Bryan Krausen" userId="774916b2a9b30420" providerId="LiveId" clId="{4E5F2588-1EBD-43F6-B2DC-825B272B8ABC}" dt="2021-05-01T14:31:54.245" v="2553"/>
          <ac:grpSpMkLst>
            <pc:docMk/>
            <pc:sldMk cId="0" sldId="265"/>
            <ac:grpSpMk id="21" creationId="{5E4D9671-FCF8-49A5-9BC6-280BBE3BD9D8}"/>
          </ac:grpSpMkLst>
        </pc:grpChg>
        <pc:picChg chg="add del mod">
          <ac:chgData name="Bryan Krausen" userId="774916b2a9b30420" providerId="LiveId" clId="{4E5F2588-1EBD-43F6-B2DC-825B272B8ABC}" dt="2021-05-01T14:28:55.551" v="2421" actId="478"/>
          <ac:picMkLst>
            <pc:docMk/>
            <pc:sldMk cId="0" sldId="265"/>
            <ac:picMk id="3" creationId="{46B7237E-A300-4EB5-9B0A-DDC8477F01B4}"/>
          </ac:picMkLst>
        </pc:picChg>
        <pc:picChg chg="add mod">
          <ac:chgData name="Bryan Krausen" userId="774916b2a9b30420" providerId="LiveId" clId="{4E5F2588-1EBD-43F6-B2DC-825B272B8ABC}" dt="2021-05-01T14:29:38.106" v="2433" actId="12789"/>
          <ac:picMkLst>
            <pc:docMk/>
            <pc:sldMk cId="0" sldId="265"/>
            <ac:picMk id="5" creationId="{2556A9B7-EE01-4BDD-ACF1-0ED3543CF2F0}"/>
          </ac:picMkLst>
        </pc:picChg>
        <pc:picChg chg="add mod">
          <ac:chgData name="Bryan Krausen" userId="774916b2a9b30420" providerId="LiveId" clId="{4E5F2588-1EBD-43F6-B2DC-825B272B8ABC}" dt="2021-04-27T17:34:46.871" v="1981" actId="1076"/>
          <ac:picMkLst>
            <pc:docMk/>
            <pc:sldMk cId="0" sldId="265"/>
            <ac:picMk id="8" creationId="{495E68D2-1EDD-4B18-92CA-EC558998D0F4}"/>
          </ac:picMkLst>
        </pc:picChg>
        <pc:picChg chg="add mod">
          <ac:chgData name="Bryan Krausen" userId="774916b2a9b30420" providerId="LiveId" clId="{4E5F2588-1EBD-43F6-B2DC-825B272B8ABC}" dt="2021-04-27T17:34:46.871" v="1981" actId="1076"/>
          <ac:picMkLst>
            <pc:docMk/>
            <pc:sldMk cId="0" sldId="265"/>
            <ac:picMk id="10" creationId="{84FAFA62-99D3-42E8-BD28-0DB5D0FFC6EC}"/>
          </ac:picMkLst>
        </pc:picChg>
        <pc:picChg chg="add mod">
          <ac:chgData name="Bryan Krausen" userId="774916b2a9b30420" providerId="LiveId" clId="{4E5F2588-1EBD-43F6-B2DC-825B272B8ABC}" dt="2021-05-01T14:31:14.868" v="2541" actId="1038"/>
          <ac:picMkLst>
            <pc:docMk/>
            <pc:sldMk cId="0" sldId="265"/>
            <ac:picMk id="17" creationId="{7EE5DF85-2379-4543-B171-BA6A4E9955C2}"/>
          </ac:picMkLst>
        </pc:picChg>
        <pc:picChg chg="add del mod">
          <ac:chgData name="Bryan Krausen" userId="774916b2a9b30420" providerId="LiveId" clId="{4E5F2588-1EBD-43F6-B2DC-825B272B8ABC}" dt="2021-04-27T17:32:24.453" v="1901" actId="478"/>
          <ac:picMkLst>
            <pc:docMk/>
            <pc:sldMk cId="0" sldId="265"/>
            <ac:picMk id="17" creationId="{E8740466-7875-4E7A-9497-9473D1B1862C}"/>
          </ac:picMkLst>
        </pc:picChg>
        <pc:picChg chg="mod">
          <ac:chgData name="Bryan Krausen" userId="774916b2a9b30420" providerId="LiveId" clId="{4E5F2588-1EBD-43F6-B2DC-825B272B8ABC}" dt="2021-05-01T14:31:54.245" v="2553"/>
          <ac:picMkLst>
            <pc:docMk/>
            <pc:sldMk cId="0" sldId="265"/>
            <ac:picMk id="20" creationId="{45408511-9F22-433E-B6BE-E33123BDF03F}"/>
          </ac:picMkLst>
        </pc:picChg>
        <pc:picChg chg="mod">
          <ac:chgData name="Bryan Krausen" userId="774916b2a9b30420" providerId="LiveId" clId="{4E5F2588-1EBD-43F6-B2DC-825B272B8ABC}" dt="2021-05-01T14:31:54.245" v="2553"/>
          <ac:picMkLst>
            <pc:docMk/>
            <pc:sldMk cId="0" sldId="265"/>
            <ac:picMk id="23" creationId="{4692DDC0-330E-46E5-8DCD-8370F25A1157}"/>
          </ac:picMkLst>
        </pc:picChg>
        <pc:picChg chg="mod">
          <ac:chgData name="Bryan Krausen" userId="774916b2a9b30420" providerId="LiveId" clId="{4E5F2588-1EBD-43F6-B2DC-825B272B8ABC}" dt="2021-05-01T14:31:54.245" v="2553"/>
          <ac:picMkLst>
            <pc:docMk/>
            <pc:sldMk cId="0" sldId="265"/>
            <ac:picMk id="24" creationId="{8E7C6684-515A-41A5-9D2B-C28331D9B233}"/>
          </ac:picMkLst>
        </pc:picChg>
        <pc:picChg chg="mod">
          <ac:chgData name="Bryan Krausen" userId="774916b2a9b30420" providerId="LiveId" clId="{4E5F2588-1EBD-43F6-B2DC-825B272B8ABC}" dt="2021-05-01T14:31:54.245" v="2553"/>
          <ac:picMkLst>
            <pc:docMk/>
            <pc:sldMk cId="0" sldId="265"/>
            <ac:picMk id="25" creationId="{3D3F1810-7601-40AC-9E30-9C471A02F073}"/>
          </ac:picMkLst>
        </pc:picChg>
        <pc:picChg chg="mod">
          <ac:chgData name="Bryan Krausen" userId="774916b2a9b30420" providerId="LiveId" clId="{4E5F2588-1EBD-43F6-B2DC-825B272B8ABC}" dt="2021-05-01T14:31:54.245" v="2553"/>
          <ac:picMkLst>
            <pc:docMk/>
            <pc:sldMk cId="0" sldId="265"/>
            <ac:picMk id="26" creationId="{40E6FE5A-627E-45BE-BA12-D2A4C5A795B5}"/>
          </ac:picMkLst>
        </pc:picChg>
        <pc:picChg chg="del">
          <ac:chgData name="Bryan Krausen" userId="774916b2a9b30420" providerId="LiveId" clId="{4E5F2588-1EBD-43F6-B2DC-825B272B8ABC}" dt="2021-04-27T17:29:06.795" v="1837" actId="478"/>
          <ac:picMkLst>
            <pc:docMk/>
            <pc:sldMk cId="0" sldId="265"/>
            <ac:picMk id="152" creationId="{00000000-0000-0000-0000-000000000000}"/>
          </ac:picMkLst>
        </pc:picChg>
        <pc:picChg chg="add del mod">
          <ac:chgData name="Bryan Krausen" userId="774916b2a9b30420" providerId="LiveId" clId="{4E5F2588-1EBD-43F6-B2DC-825B272B8ABC}" dt="2021-05-01T14:28:49.187" v="2418" actId="478"/>
          <ac:picMkLst>
            <pc:docMk/>
            <pc:sldMk cId="0" sldId="265"/>
            <ac:picMk id="2050" creationId="{616931BB-B328-4F6A-BDA7-2C0C1406F4AD}"/>
          </ac:picMkLst>
        </pc:picChg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66"/>
        </pc:sldMkLst>
      </pc:sldChg>
      <pc:sldChg chg="addSp delSp modSp mod ord modClrScheme chgLayout">
        <pc:chgData name="Bryan Krausen" userId="774916b2a9b30420" providerId="LiveId" clId="{4E5F2588-1EBD-43F6-B2DC-825B272B8ABC}" dt="2021-05-12T20:18:54.444" v="2749" actId="700"/>
        <pc:sldMkLst>
          <pc:docMk/>
          <pc:sldMk cId="0" sldId="267"/>
        </pc:sldMkLst>
        <pc:spChg chg="add del mod">
          <ac:chgData name="Bryan Krausen" userId="774916b2a9b30420" providerId="LiveId" clId="{4E5F2588-1EBD-43F6-B2DC-825B272B8ABC}" dt="2021-04-27T17:26:48.348" v="1793" actId="478"/>
          <ac:spMkLst>
            <pc:docMk/>
            <pc:sldMk cId="0" sldId="267"/>
            <ac:spMk id="3" creationId="{9A935C82-394C-47BD-B649-821BC29F2D44}"/>
          </ac:spMkLst>
        </pc:spChg>
        <pc:spChg chg="add del mod">
          <ac:chgData name="Bryan Krausen" userId="774916b2a9b30420" providerId="LiveId" clId="{4E5F2588-1EBD-43F6-B2DC-825B272B8ABC}" dt="2021-04-27T17:36:57.603" v="2003" actId="478"/>
          <ac:spMkLst>
            <pc:docMk/>
            <pc:sldMk cId="0" sldId="267"/>
            <ac:spMk id="11" creationId="{BBA1E81E-B219-4536-89F0-9ED73346B32F}"/>
          </ac:spMkLst>
        </pc:spChg>
        <pc:spChg chg="add mod">
          <ac:chgData name="Bryan Krausen" userId="774916b2a9b30420" providerId="LiveId" clId="{4E5F2588-1EBD-43F6-B2DC-825B272B8ABC}" dt="2021-04-27T17:45:09.275" v="2241" actId="12"/>
          <ac:spMkLst>
            <pc:docMk/>
            <pc:sldMk cId="0" sldId="267"/>
            <ac:spMk id="14" creationId="{4246D554-9EA4-4D06-B21E-C3251A202113}"/>
          </ac:spMkLst>
        </pc:spChg>
        <pc:spChg chg="add mod ord">
          <ac:chgData name="Bryan Krausen" userId="774916b2a9b30420" providerId="LiveId" clId="{4E5F2588-1EBD-43F6-B2DC-825B272B8ABC}" dt="2021-05-12T20:18:54.444" v="2749" actId="700"/>
          <ac:spMkLst>
            <pc:docMk/>
            <pc:sldMk cId="0" sldId="267"/>
            <ac:spMk id="15" creationId="{CA17DEDF-3CA4-4B42-8FE5-B86CA808CB2C}"/>
          </ac:spMkLst>
        </pc:spChg>
        <pc:spChg chg="add mod">
          <ac:chgData name="Bryan Krausen" userId="774916b2a9b30420" providerId="LiveId" clId="{4E5F2588-1EBD-43F6-B2DC-825B272B8ABC}" dt="2021-04-27T17:44:39.738" v="2239" actId="1076"/>
          <ac:spMkLst>
            <pc:docMk/>
            <pc:sldMk cId="0" sldId="267"/>
            <ac:spMk id="16" creationId="{07EBF56D-334B-48AF-954D-1D9E4E9C7000}"/>
          </ac:spMkLst>
        </pc:spChg>
        <pc:spChg chg="add mod">
          <ac:chgData name="Bryan Krausen" userId="774916b2a9b30420" providerId="LiveId" clId="{4E5F2588-1EBD-43F6-B2DC-825B272B8ABC}" dt="2021-04-27T20:53:25.556" v="2363" actId="1076"/>
          <ac:spMkLst>
            <pc:docMk/>
            <pc:sldMk cId="0" sldId="267"/>
            <ac:spMk id="21" creationId="{126F56E6-7D0E-42CC-A6D8-328473FBA0F2}"/>
          </ac:spMkLst>
        </pc:spChg>
        <pc:spChg chg="add mod">
          <ac:chgData name="Bryan Krausen" userId="774916b2a9b30420" providerId="LiveId" clId="{4E5F2588-1EBD-43F6-B2DC-825B272B8ABC}" dt="2021-04-27T17:44:29.789" v="2238" actId="1076"/>
          <ac:spMkLst>
            <pc:docMk/>
            <pc:sldMk cId="0" sldId="267"/>
            <ac:spMk id="23" creationId="{80818DD8-15D8-48B9-BED0-B02EC284774D}"/>
          </ac:spMkLst>
        </pc:spChg>
        <pc:spChg chg="del">
          <ac:chgData name="Bryan Krausen" userId="774916b2a9b30420" providerId="LiveId" clId="{4E5F2588-1EBD-43F6-B2DC-825B272B8ABC}" dt="2021-04-27T17:26:46.984" v="1792" actId="478"/>
          <ac:spMkLst>
            <pc:docMk/>
            <pc:sldMk cId="0" sldId="267"/>
            <ac:spMk id="167" creationId="{00000000-0000-0000-0000-000000000000}"/>
          </ac:spMkLst>
        </pc:spChg>
        <pc:spChg chg="del">
          <ac:chgData name="Bryan Krausen" userId="774916b2a9b30420" providerId="LiveId" clId="{4E5F2588-1EBD-43F6-B2DC-825B272B8ABC}" dt="2021-04-27T17:26:44.741" v="1791" actId="478"/>
          <ac:spMkLst>
            <pc:docMk/>
            <pc:sldMk cId="0" sldId="267"/>
            <ac:spMk id="168" creationId="{00000000-0000-0000-0000-000000000000}"/>
          </ac:spMkLst>
        </pc:spChg>
        <pc:spChg chg="del">
          <ac:chgData name="Bryan Krausen" userId="774916b2a9b30420" providerId="LiveId" clId="{4E5F2588-1EBD-43F6-B2DC-825B272B8ABC}" dt="2021-04-27T17:26:44.741" v="1791" actId="478"/>
          <ac:spMkLst>
            <pc:docMk/>
            <pc:sldMk cId="0" sldId="267"/>
            <ac:spMk id="169" creationId="{00000000-0000-0000-0000-000000000000}"/>
          </ac:spMkLst>
        </pc:spChg>
        <pc:spChg chg="del">
          <ac:chgData name="Bryan Krausen" userId="774916b2a9b30420" providerId="LiveId" clId="{4E5F2588-1EBD-43F6-B2DC-825B272B8ABC}" dt="2021-04-27T17:26:44.741" v="1791" actId="478"/>
          <ac:spMkLst>
            <pc:docMk/>
            <pc:sldMk cId="0" sldId="267"/>
            <ac:spMk id="170" creationId="{00000000-0000-0000-0000-000000000000}"/>
          </ac:spMkLst>
        </pc:spChg>
        <pc:spChg chg="del">
          <ac:chgData name="Bryan Krausen" userId="774916b2a9b30420" providerId="LiveId" clId="{4E5F2588-1EBD-43F6-B2DC-825B272B8ABC}" dt="2021-04-27T17:28:22.056" v="1830" actId="478"/>
          <ac:spMkLst>
            <pc:docMk/>
            <pc:sldMk cId="0" sldId="267"/>
            <ac:spMk id="171" creationId="{00000000-0000-0000-0000-000000000000}"/>
          </ac:spMkLst>
        </pc:spChg>
        <pc:grpChg chg="add mod">
          <ac:chgData name="Bryan Krausen" userId="774916b2a9b30420" providerId="LiveId" clId="{4E5F2588-1EBD-43F6-B2DC-825B272B8ABC}" dt="2021-05-01T14:31:49.012" v="2550"/>
          <ac:grpSpMkLst>
            <pc:docMk/>
            <pc:sldMk cId="0" sldId="267"/>
            <ac:grpSpMk id="10" creationId="{FBB8B301-1C00-473A-B700-99C808AF53E3}"/>
          </ac:grpSpMkLst>
        </pc:grpChg>
        <pc:grpChg chg="mod">
          <ac:chgData name="Bryan Krausen" userId="774916b2a9b30420" providerId="LiveId" clId="{4E5F2588-1EBD-43F6-B2DC-825B272B8ABC}" dt="2021-05-01T14:31:49.012" v="2550"/>
          <ac:grpSpMkLst>
            <pc:docMk/>
            <pc:sldMk cId="0" sldId="267"/>
            <ac:grpSpMk id="12" creationId="{5B12C10D-DCB1-47FB-936E-FD4BFFB0F18E}"/>
          </ac:grpSpMkLst>
        </pc:grpChg>
        <pc:picChg chg="add del mod">
          <ac:chgData name="Bryan Krausen" userId="774916b2a9b30420" providerId="LiveId" clId="{4E5F2588-1EBD-43F6-B2DC-825B272B8ABC}" dt="2021-04-27T17:32:16.652" v="1898" actId="21"/>
          <ac:picMkLst>
            <pc:docMk/>
            <pc:sldMk cId="0" sldId="267"/>
            <ac:picMk id="5" creationId="{3A84E988-E94C-4EC2-8F6C-9C82B4F8447F}"/>
          </ac:picMkLst>
        </pc:picChg>
        <pc:picChg chg="add mod">
          <ac:chgData name="Bryan Krausen" userId="774916b2a9b30420" providerId="LiveId" clId="{4E5F2588-1EBD-43F6-B2DC-825B272B8ABC}" dt="2021-04-27T17:44:39.738" v="2239" actId="1076"/>
          <ac:picMkLst>
            <pc:docMk/>
            <pc:sldMk cId="0" sldId="267"/>
            <ac:picMk id="7" creationId="{6616DE70-E248-40F4-B60B-8C49302F54E9}"/>
          </ac:picMkLst>
        </pc:picChg>
        <pc:picChg chg="add del mod">
          <ac:chgData name="Bryan Krausen" userId="774916b2a9b30420" providerId="LiveId" clId="{4E5F2588-1EBD-43F6-B2DC-825B272B8ABC}" dt="2021-04-27T17:36:57.603" v="2003" actId="478"/>
          <ac:picMkLst>
            <pc:docMk/>
            <pc:sldMk cId="0" sldId="267"/>
            <ac:picMk id="9" creationId="{41B07067-FC0C-481B-85F6-2D6D28EC4FCD}"/>
          </ac:picMkLst>
        </pc:picChg>
        <pc:picChg chg="add del mod">
          <ac:chgData name="Bryan Krausen" userId="774916b2a9b30420" providerId="LiveId" clId="{4E5F2588-1EBD-43F6-B2DC-825B272B8ABC}" dt="2021-04-27T17:36:57.603" v="2003" actId="478"/>
          <ac:picMkLst>
            <pc:docMk/>
            <pc:sldMk cId="0" sldId="267"/>
            <ac:picMk id="10" creationId="{E0030416-A7AC-49F4-AFF1-2FEC6A95A2E6}"/>
          </ac:picMkLst>
        </pc:picChg>
        <pc:picChg chg="mod">
          <ac:chgData name="Bryan Krausen" userId="774916b2a9b30420" providerId="LiveId" clId="{4E5F2588-1EBD-43F6-B2DC-825B272B8ABC}" dt="2021-05-01T14:31:49.012" v="2550"/>
          <ac:picMkLst>
            <pc:docMk/>
            <pc:sldMk cId="0" sldId="267"/>
            <ac:picMk id="11" creationId="{B6CCDFF0-B27D-4BC1-B5AB-51DFC0A1DD37}"/>
          </ac:picMkLst>
        </pc:picChg>
        <pc:picChg chg="add del mod">
          <ac:chgData name="Bryan Krausen" userId="774916b2a9b30420" providerId="LiveId" clId="{4E5F2588-1EBD-43F6-B2DC-825B272B8ABC}" dt="2021-04-27T17:36:57.603" v="2003" actId="478"/>
          <ac:picMkLst>
            <pc:docMk/>
            <pc:sldMk cId="0" sldId="267"/>
            <ac:picMk id="12" creationId="{99C49461-8D5B-4459-A485-26BA7BA0F23B}"/>
          </ac:picMkLst>
        </pc:picChg>
        <pc:picChg chg="add mod">
          <ac:chgData name="Bryan Krausen" userId="774916b2a9b30420" providerId="LiveId" clId="{4E5F2588-1EBD-43F6-B2DC-825B272B8ABC}" dt="2021-04-27T17:44:29.789" v="2238" actId="1076"/>
          <ac:picMkLst>
            <pc:docMk/>
            <pc:sldMk cId="0" sldId="267"/>
            <ac:picMk id="13" creationId="{6AAFA896-8F87-4DBC-926D-5F0C15B8882C}"/>
          </ac:picMkLst>
        </pc:picChg>
        <pc:picChg chg="mod">
          <ac:chgData name="Bryan Krausen" userId="774916b2a9b30420" providerId="LiveId" clId="{4E5F2588-1EBD-43F6-B2DC-825B272B8ABC}" dt="2021-05-01T14:31:49.012" v="2550"/>
          <ac:picMkLst>
            <pc:docMk/>
            <pc:sldMk cId="0" sldId="267"/>
            <ac:picMk id="17" creationId="{EB3CB19D-452E-42F4-A684-2E91D3F5CE8E}"/>
          </ac:picMkLst>
        </pc:picChg>
        <pc:picChg chg="mod">
          <ac:chgData name="Bryan Krausen" userId="774916b2a9b30420" providerId="LiveId" clId="{4E5F2588-1EBD-43F6-B2DC-825B272B8ABC}" dt="2021-05-01T14:31:49.012" v="2550"/>
          <ac:picMkLst>
            <pc:docMk/>
            <pc:sldMk cId="0" sldId="267"/>
            <ac:picMk id="18" creationId="{73D3B020-3AFA-4E95-A18E-3D0C117B4E88}"/>
          </ac:picMkLst>
        </pc:picChg>
        <pc:picChg chg="mod">
          <ac:chgData name="Bryan Krausen" userId="774916b2a9b30420" providerId="LiveId" clId="{4E5F2588-1EBD-43F6-B2DC-825B272B8ABC}" dt="2021-05-01T14:31:49.012" v="2550"/>
          <ac:picMkLst>
            <pc:docMk/>
            <pc:sldMk cId="0" sldId="267"/>
            <ac:picMk id="19" creationId="{21810DDC-7DB6-421C-AB32-2C599936CA71}"/>
          </ac:picMkLst>
        </pc:picChg>
        <pc:picChg chg="mod">
          <ac:chgData name="Bryan Krausen" userId="774916b2a9b30420" providerId="LiveId" clId="{4E5F2588-1EBD-43F6-B2DC-825B272B8ABC}" dt="2021-05-01T14:31:49.012" v="2550"/>
          <ac:picMkLst>
            <pc:docMk/>
            <pc:sldMk cId="0" sldId="267"/>
            <ac:picMk id="20" creationId="{432817AE-27FE-4000-A66F-C806D040CD81}"/>
          </ac:picMkLst>
        </pc:picChg>
        <pc:picChg chg="add mod">
          <ac:chgData name="Bryan Krausen" userId="774916b2a9b30420" providerId="LiveId" clId="{4E5F2588-1EBD-43F6-B2DC-825B272B8ABC}" dt="2021-04-27T17:45:35.059" v="2245" actId="1076"/>
          <ac:picMkLst>
            <pc:docMk/>
            <pc:sldMk cId="0" sldId="267"/>
            <ac:picMk id="24" creationId="{4A135245-30B9-4707-B9B0-B853D9BC5568}"/>
          </ac:picMkLst>
        </pc:picChg>
      </pc:sldChg>
      <pc:sldChg chg="addSp delSp modSp del mod">
        <pc:chgData name="Bryan Krausen" userId="774916b2a9b30420" providerId="LiveId" clId="{4E5F2588-1EBD-43F6-B2DC-825B272B8ABC}" dt="2021-04-27T17:46:49.504" v="2256" actId="47"/>
        <pc:sldMkLst>
          <pc:docMk/>
          <pc:sldMk cId="0" sldId="268"/>
        </pc:sldMkLst>
        <pc:spChg chg="add del mod">
          <ac:chgData name="Bryan Krausen" userId="774916b2a9b30420" providerId="LiveId" clId="{4E5F2588-1EBD-43F6-B2DC-825B272B8ABC}" dt="2021-04-27T17:00:20.221" v="1275" actId="478"/>
          <ac:spMkLst>
            <pc:docMk/>
            <pc:sldMk cId="0" sldId="268"/>
            <ac:spMk id="3" creationId="{A3D9C8EC-EEAF-4CD3-BFE2-5E87410A8FC9}"/>
          </ac:spMkLst>
        </pc:spChg>
        <pc:spChg chg="del">
          <ac:chgData name="Bryan Krausen" userId="774916b2a9b30420" providerId="LiveId" clId="{4E5F2588-1EBD-43F6-B2DC-825B272B8ABC}" dt="2021-04-27T17:00:18.786" v="1274" actId="478"/>
          <ac:spMkLst>
            <pc:docMk/>
            <pc:sldMk cId="0" sldId="268"/>
            <ac:spMk id="205" creationId="{00000000-0000-0000-0000-000000000000}"/>
          </ac:spMkLst>
        </pc:spChg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69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70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71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72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73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74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75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76"/>
        </pc:sldMkLst>
      </pc:sldChg>
      <pc:sldChg chg="modSp del mod modClrScheme chgLayout">
        <pc:chgData name="Bryan Krausen" userId="774916b2a9b30420" providerId="LiveId" clId="{4E5F2588-1EBD-43F6-B2DC-825B272B8ABC}" dt="2021-05-12T20:18:55.572" v="2752"/>
        <pc:sldMkLst>
          <pc:docMk/>
          <pc:sldMk cId="2639536921" sldId="276"/>
        </pc:sldMkLst>
        <pc:spChg chg="mod ord">
          <ac:chgData name="Bryan Krausen" userId="774916b2a9b30420" providerId="LiveId" clId="{4E5F2588-1EBD-43F6-B2DC-825B272B8ABC}" dt="2021-05-12T20:18:54.444" v="2749" actId="700"/>
          <ac:spMkLst>
            <pc:docMk/>
            <pc:sldMk cId="2639536921" sldId="276"/>
            <ac:spMk id="2" creationId="{D6529B0A-0E99-46CB-B819-815E885F317C}"/>
          </ac:spMkLst>
        </pc:spChg>
        <pc:spChg chg="mod ord">
          <ac:chgData name="Bryan Krausen" userId="774916b2a9b30420" providerId="LiveId" clId="{4E5F2588-1EBD-43F6-B2DC-825B272B8ABC}" dt="2021-05-12T20:18:54.444" v="2749" actId="700"/>
          <ac:spMkLst>
            <pc:docMk/>
            <pc:sldMk cId="2639536921" sldId="276"/>
            <ac:spMk id="4" creationId="{3771B926-9EC5-49B1-B54F-0B432730EBCE}"/>
          </ac:spMkLst>
        </pc:spChg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77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78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79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80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81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82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83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84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85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86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87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88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89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90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91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92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93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94"/>
        </pc:sldMkLst>
      </pc:sldChg>
      <pc:sldChg chg="del">
        <pc:chgData name="Bryan Krausen" userId="774916b2a9b30420" providerId="LiveId" clId="{4E5F2588-1EBD-43F6-B2DC-825B272B8ABC}" dt="2021-04-27T17:46:49.504" v="2256" actId="47"/>
        <pc:sldMkLst>
          <pc:docMk/>
          <pc:sldMk cId="0" sldId="295"/>
        </pc:sldMkLst>
      </pc:sldChg>
      <pc:sldChg chg="addSp delSp modSp add mod">
        <pc:chgData name="Bryan Krausen" userId="774916b2a9b30420" providerId="LiveId" clId="{4E5F2588-1EBD-43F6-B2DC-825B272B8ABC}" dt="2021-05-10T12:41:24.687" v="2711" actId="478"/>
        <pc:sldMkLst>
          <pc:docMk/>
          <pc:sldMk cId="2434601691" sldId="296"/>
        </pc:sldMkLst>
        <pc:spChg chg="add del mod">
          <ac:chgData name="Bryan Krausen" userId="774916b2a9b30420" providerId="LiveId" clId="{4E5F2588-1EBD-43F6-B2DC-825B272B8ABC}" dt="2021-05-01T14:27:14.844" v="2408" actId="478"/>
          <ac:spMkLst>
            <pc:docMk/>
            <pc:sldMk cId="2434601691" sldId="296"/>
            <ac:spMk id="2" creationId="{0DF94446-44E3-4CD0-9EEA-5476CCBB5E35}"/>
          </ac:spMkLst>
        </pc:spChg>
        <pc:spChg chg="add del mod">
          <ac:chgData name="Bryan Krausen" userId="774916b2a9b30420" providerId="LiveId" clId="{4E5F2588-1EBD-43F6-B2DC-825B272B8ABC}" dt="2021-05-10T12:41:24.687" v="2711" actId="478"/>
          <ac:spMkLst>
            <pc:docMk/>
            <pc:sldMk cId="2434601691" sldId="296"/>
            <ac:spMk id="2" creationId="{6AAD4C77-CA23-4F4F-9F40-11AF930F1219}"/>
          </ac:spMkLst>
        </pc:spChg>
        <pc:spChg chg="add mod">
          <ac:chgData name="Bryan Krausen" userId="774916b2a9b30420" providerId="LiveId" clId="{4E5F2588-1EBD-43F6-B2DC-825B272B8ABC}" dt="2021-05-01T14:33:11.033" v="2616"/>
          <ac:spMkLst>
            <pc:docMk/>
            <pc:sldMk cId="2434601691" sldId="296"/>
            <ac:spMk id="23" creationId="{8CAB16D5-43FE-41BA-9D6A-F805EC96BF17}"/>
          </ac:spMkLst>
        </pc:spChg>
        <pc:spChg chg="del mod">
          <ac:chgData name="Bryan Krausen" userId="774916b2a9b30420" providerId="LiveId" clId="{4E5F2588-1EBD-43F6-B2DC-825B272B8ABC}" dt="2021-05-01T14:34:20.351" v="2623" actId="478"/>
          <ac:spMkLst>
            <pc:docMk/>
            <pc:sldMk cId="2434601691" sldId="296"/>
            <ac:spMk id="24" creationId="{6BF5D7C9-5129-C449-B8F3-1213B4FF9C9E}"/>
          </ac:spMkLst>
        </pc:spChg>
        <pc:spChg chg="add mod">
          <ac:chgData name="Bryan Krausen" userId="774916b2a9b30420" providerId="LiveId" clId="{4E5F2588-1EBD-43F6-B2DC-825B272B8ABC}" dt="2021-05-01T14:34:35.883" v="2626"/>
          <ac:spMkLst>
            <pc:docMk/>
            <pc:sldMk cId="2434601691" sldId="296"/>
            <ac:spMk id="25" creationId="{161BC168-3CBD-4351-94C5-9AD7FF6E382E}"/>
          </ac:spMkLst>
        </pc:spChg>
        <pc:spChg chg="add mod">
          <ac:chgData name="Bryan Krausen" userId="774916b2a9b30420" providerId="LiveId" clId="{4E5F2588-1EBD-43F6-B2DC-825B272B8ABC}" dt="2021-05-01T14:35:35.399" v="2645" actId="20577"/>
          <ac:spMkLst>
            <pc:docMk/>
            <pc:sldMk cId="2434601691" sldId="296"/>
            <ac:spMk id="26" creationId="{E1E49F38-F7A9-445C-9C0B-44E1DC6EC30D}"/>
          </ac:spMkLst>
        </pc:spChg>
        <pc:spChg chg="add mod">
          <ac:chgData name="Bryan Krausen" userId="774916b2a9b30420" providerId="LiveId" clId="{4E5F2588-1EBD-43F6-B2DC-825B272B8ABC}" dt="2021-05-01T14:36:14.561" v="2653" actId="20577"/>
          <ac:spMkLst>
            <pc:docMk/>
            <pc:sldMk cId="2434601691" sldId="296"/>
            <ac:spMk id="27" creationId="{3CE78C07-898C-4B44-99AD-BA01ED16B3C1}"/>
          </ac:spMkLst>
        </pc:spChg>
        <pc:spChg chg="del">
          <ac:chgData name="Bryan Krausen" userId="774916b2a9b30420" providerId="LiveId" clId="{4E5F2588-1EBD-43F6-B2DC-825B272B8ABC}" dt="2021-05-01T14:34:17.683" v="2621" actId="478"/>
          <ac:spMkLst>
            <pc:docMk/>
            <pc:sldMk cId="2434601691" sldId="296"/>
            <ac:spMk id="85" creationId="{00000000-0000-0000-0000-000000000000}"/>
          </ac:spMkLst>
        </pc:spChg>
        <pc:spChg chg="del mod">
          <ac:chgData name="Bryan Krausen" userId="774916b2a9b30420" providerId="LiveId" clId="{4E5F2588-1EBD-43F6-B2DC-825B272B8ABC}" dt="2021-05-01T14:34:19.507" v="2622" actId="478"/>
          <ac:spMkLst>
            <pc:docMk/>
            <pc:sldMk cId="2434601691" sldId="296"/>
            <ac:spMk id="86" creationId="{00000000-0000-0000-0000-000000000000}"/>
          </ac:spMkLst>
        </pc:spChg>
        <pc:spChg chg="mod">
          <ac:chgData name="Bryan Krausen" userId="774916b2a9b30420" providerId="LiveId" clId="{4E5F2588-1EBD-43F6-B2DC-825B272B8ABC}" dt="2021-04-27T16:22:02.147" v="355" actId="20577"/>
          <ac:spMkLst>
            <pc:docMk/>
            <pc:sldMk cId="2434601691" sldId="296"/>
            <ac:spMk id="87" creationId="{00000000-0000-0000-0000-000000000000}"/>
          </ac:spMkLst>
        </pc:spChg>
        <pc:grpChg chg="add mod">
          <ac:chgData name="Bryan Krausen" userId="774916b2a9b30420" providerId="LiveId" clId="{4E5F2588-1EBD-43F6-B2DC-825B272B8ABC}" dt="2021-05-01T14:27:59.101" v="2416" actId="1035"/>
          <ac:grpSpMkLst>
            <pc:docMk/>
            <pc:sldMk cId="2434601691" sldId="296"/>
            <ac:grpSpMk id="3" creationId="{A539DD40-A577-48D7-A209-B6BB5DC58684}"/>
          </ac:grpSpMkLst>
        </pc:grpChg>
        <pc:grpChg chg="del">
          <ac:chgData name="Bryan Krausen" userId="774916b2a9b30420" providerId="LiveId" clId="{4E5F2588-1EBD-43F6-B2DC-825B272B8ABC}" dt="2021-04-27T16:22:29.976" v="385" actId="478"/>
          <ac:grpSpMkLst>
            <pc:docMk/>
            <pc:sldMk cId="2434601691" sldId="296"/>
            <ac:grpSpMk id="10" creationId="{0E086165-17A3-4C71-8D2B-EE0435A1CB2B}"/>
          </ac:grpSpMkLst>
        </pc:grpChg>
        <pc:grpChg chg="add mod">
          <ac:chgData name="Bryan Krausen" userId="774916b2a9b30420" providerId="LiveId" clId="{4E5F2588-1EBD-43F6-B2DC-825B272B8ABC}" dt="2021-05-01T14:27:59.101" v="2416" actId="1035"/>
          <ac:grpSpMkLst>
            <pc:docMk/>
            <pc:sldMk cId="2434601691" sldId="296"/>
            <ac:grpSpMk id="12" creationId="{E69ED95B-047F-40DD-BA34-197599547447}"/>
          </ac:grpSpMkLst>
        </pc:grpChg>
        <pc:picChg chg="del">
          <ac:chgData name="Bryan Krausen" userId="774916b2a9b30420" providerId="LiveId" clId="{4E5F2588-1EBD-43F6-B2DC-825B272B8ABC}" dt="2021-04-27T16:22:05.710" v="356" actId="478"/>
          <ac:picMkLst>
            <pc:docMk/>
            <pc:sldMk cId="2434601691" sldId="296"/>
            <ac:picMk id="3" creationId="{A09FE6D3-4766-48E5-BDCD-9C1CA47CEB51}"/>
          </ac:picMkLst>
        </pc:picChg>
        <pc:picChg chg="add mod">
          <ac:chgData name="Bryan Krausen" userId="774916b2a9b30420" providerId="LiveId" clId="{4E5F2588-1EBD-43F6-B2DC-825B272B8ABC}" dt="2021-05-01T14:27:59.101" v="2416" actId="1035"/>
          <ac:picMkLst>
            <pc:docMk/>
            <pc:sldMk cId="2434601691" sldId="296"/>
            <ac:picMk id="11" creationId="{2F93F0CF-E84F-4FC6-9D50-E362823D14CD}"/>
          </ac:picMkLst>
        </pc:picChg>
        <pc:picChg chg="mod">
          <ac:chgData name="Bryan Krausen" userId="774916b2a9b30420" providerId="LiveId" clId="{4E5F2588-1EBD-43F6-B2DC-825B272B8ABC}" dt="2021-05-01T14:27:59.101" v="2416" actId="1035"/>
          <ac:picMkLst>
            <pc:docMk/>
            <pc:sldMk cId="2434601691" sldId="296"/>
            <ac:picMk id="13" creationId="{AA2167AE-CEDD-4D62-8357-0760004DA045}"/>
          </ac:picMkLst>
        </pc:picChg>
        <pc:picChg chg="mod">
          <ac:chgData name="Bryan Krausen" userId="774916b2a9b30420" providerId="LiveId" clId="{4E5F2588-1EBD-43F6-B2DC-825B272B8ABC}" dt="2021-05-01T14:27:59.101" v="2416" actId="1035"/>
          <ac:picMkLst>
            <pc:docMk/>
            <pc:sldMk cId="2434601691" sldId="296"/>
            <ac:picMk id="14" creationId="{8F9A041B-8EF1-492B-90E4-AC85EFDE0CE1}"/>
          </ac:picMkLst>
        </pc:picChg>
        <pc:picChg chg="mod">
          <ac:chgData name="Bryan Krausen" userId="774916b2a9b30420" providerId="LiveId" clId="{4E5F2588-1EBD-43F6-B2DC-825B272B8ABC}" dt="2021-04-27T20:52:01.451" v="2356" actId="1076"/>
          <ac:picMkLst>
            <pc:docMk/>
            <pc:sldMk cId="2434601691" sldId="296"/>
            <ac:picMk id="26" creationId="{51D0A623-0686-4364-A21D-D171AF02CD23}"/>
          </ac:picMkLst>
        </pc:picChg>
        <pc:picChg chg="mod">
          <ac:chgData name="Bryan Krausen" userId="774916b2a9b30420" providerId="LiveId" clId="{4E5F2588-1EBD-43F6-B2DC-825B272B8ABC}" dt="2021-05-01T14:27:26.910" v="2412" actId="14100"/>
          <ac:picMkLst>
            <pc:docMk/>
            <pc:sldMk cId="2434601691" sldId="296"/>
            <ac:picMk id="1026" creationId="{3AEC9A4F-59FF-3948-8076-518440522EB9}"/>
          </ac:picMkLst>
        </pc:picChg>
      </pc:sldChg>
      <pc:sldChg chg="add del">
        <pc:chgData name="Bryan Krausen" userId="774916b2a9b30420" providerId="LiveId" clId="{4E5F2588-1EBD-43F6-B2DC-825B272B8ABC}" dt="2021-04-27T17:46:49.504" v="2256" actId="47"/>
        <pc:sldMkLst>
          <pc:docMk/>
          <pc:sldMk cId="2210532906" sldId="297"/>
        </pc:sldMkLst>
      </pc:sldChg>
      <pc:sldChg chg="addSp delSp modSp add del mod">
        <pc:chgData name="Bryan Krausen" userId="774916b2a9b30420" providerId="LiveId" clId="{4E5F2588-1EBD-43F6-B2DC-825B272B8ABC}" dt="2021-04-27T17:36:46.580" v="1999" actId="47"/>
        <pc:sldMkLst>
          <pc:docMk/>
          <pc:sldMk cId="304240821" sldId="298"/>
        </pc:sldMkLst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7" creationId="{DDED5D7E-65DE-4135-8973-FED9F326DE66}"/>
          </ac:spMkLst>
        </pc:spChg>
        <pc:spChg chg="mod">
          <ac:chgData name="Bryan Krausen" userId="774916b2a9b30420" providerId="LiveId" clId="{4E5F2588-1EBD-43F6-B2DC-825B272B8ABC}" dt="2021-04-27T16:51:54.755" v="1209" actId="20577"/>
          <ac:spMkLst>
            <pc:docMk/>
            <pc:sldMk cId="304240821" sldId="298"/>
            <ac:spMk id="9" creationId="{D3CCD1DF-EF73-48DD-B10A-159D4669ECCA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17" creationId="{E24171CE-C453-444A-B1CC-AE8741F03B66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18" creationId="{9ACE92B4-E9EF-43D5-BCC9-5F4FDBD34465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19" creationId="{19262218-910E-46CD-B75E-11EBEF5E0958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20" creationId="{4D5BB0FB-6ADF-4CCC-ADC7-0DA9E023143C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21" creationId="{4FB02C3B-7AAE-46D4-9742-073C6169BB64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22" creationId="{4F1A8E77-C488-45C8-B86F-ABBD9C92B20D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23" creationId="{E036D8AF-EFA5-4335-B2D2-B25AA058FA6F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24" creationId="{E11A37EC-86B9-43CE-A8D9-A9BEE64CD19E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25" creationId="{085A4804-23D2-462E-A3FE-C52FBFBBBE74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26" creationId="{0C535717-638B-4470-AD61-901BF597D6F6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27" creationId="{6920D131-7EAE-4170-8C13-8E8F83139966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28" creationId="{306C5EF0-BD57-4B86-A1E7-DB5860040CE9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31" creationId="{4650AF4B-03A8-4D1F-B854-3AC8322808C9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32" creationId="{C8921619-BFD0-42A4-9758-279AAE3FE582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33" creationId="{D14EE7A9-706E-4C2A-A901-61C24E61BEFC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34" creationId="{06E47D3B-2A7B-43B2-B1A8-8C4D6B01514E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35" creationId="{EEF3AE87-5579-4603-94D0-60A86705DA93}"/>
          </ac:spMkLst>
        </pc:spChg>
        <pc:spChg chg="mod topLvl">
          <ac:chgData name="Bryan Krausen" userId="774916b2a9b30420" providerId="LiveId" clId="{4E5F2588-1EBD-43F6-B2DC-825B272B8ABC}" dt="2021-04-27T17:35:23.085" v="1995" actId="1037"/>
          <ac:spMkLst>
            <pc:docMk/>
            <pc:sldMk cId="304240821" sldId="298"/>
            <ac:spMk id="36" creationId="{2B23AB4D-4644-46F7-8ED7-C574B873CC6D}"/>
          </ac:spMkLst>
        </pc:spChg>
        <pc:spChg chg="mod topLvl">
          <ac:chgData name="Bryan Krausen" userId="774916b2a9b30420" providerId="LiveId" clId="{4E5F2588-1EBD-43F6-B2DC-825B272B8ABC}" dt="2021-04-27T17:35:23.085" v="1995" actId="1037"/>
          <ac:spMkLst>
            <pc:docMk/>
            <pc:sldMk cId="304240821" sldId="298"/>
            <ac:spMk id="41" creationId="{E0717730-9B7E-4FCE-9432-A256FF2AAB78}"/>
          </ac:spMkLst>
        </pc:spChg>
        <pc:spChg chg="mod topLvl">
          <ac:chgData name="Bryan Krausen" userId="774916b2a9b30420" providerId="LiveId" clId="{4E5F2588-1EBD-43F6-B2DC-825B272B8ABC}" dt="2021-04-27T17:35:23.085" v="1995" actId="1037"/>
          <ac:spMkLst>
            <pc:docMk/>
            <pc:sldMk cId="304240821" sldId="298"/>
            <ac:spMk id="46" creationId="{3C6DAAF4-3BC0-4CB8-AFFB-3361AAFFB0AD}"/>
          </ac:spMkLst>
        </pc:spChg>
        <pc:spChg chg="del">
          <ac:chgData name="Bryan Krausen" userId="774916b2a9b30420" providerId="LiveId" clId="{4E5F2588-1EBD-43F6-B2DC-825B272B8ABC}" dt="2021-04-27T16:51:49.296" v="1185" actId="478"/>
          <ac:spMkLst>
            <pc:docMk/>
            <pc:sldMk cId="304240821" sldId="298"/>
            <ac:spMk id="47" creationId="{C2A8F601-0CEF-4301-B8CF-267F267375C1}"/>
          </ac:spMkLst>
        </pc:spChg>
        <pc:spChg chg="mod">
          <ac:chgData name="Bryan Krausen" userId="774916b2a9b30420" providerId="LiveId" clId="{4E5F2588-1EBD-43F6-B2DC-825B272B8ABC}" dt="2021-04-27T16:52:03.535" v="1210"/>
          <ac:spMkLst>
            <pc:docMk/>
            <pc:sldMk cId="304240821" sldId="298"/>
            <ac:spMk id="51" creationId="{5842B936-4437-4840-90E5-EFE8B6B0C4D6}"/>
          </ac:spMkLst>
        </pc:spChg>
        <pc:spChg chg="mod topLvl">
          <ac:chgData name="Bryan Krausen" userId="774916b2a9b30420" providerId="LiveId" clId="{4E5F2588-1EBD-43F6-B2DC-825B272B8ABC}" dt="2021-04-27T17:35:23.085" v="1995" actId="1037"/>
          <ac:spMkLst>
            <pc:docMk/>
            <pc:sldMk cId="304240821" sldId="298"/>
            <ac:spMk id="55" creationId="{5809CF98-641D-4D3B-AF4C-55BE61C78E47}"/>
          </ac:spMkLst>
        </pc:spChg>
        <pc:grpChg chg="add del mod">
          <ac:chgData name="Bryan Krausen" userId="774916b2a9b30420" providerId="LiveId" clId="{4E5F2588-1EBD-43F6-B2DC-825B272B8ABC}" dt="2021-04-27T16:52:52.081" v="1219" actId="165"/>
          <ac:grpSpMkLst>
            <pc:docMk/>
            <pc:sldMk cId="304240821" sldId="298"/>
            <ac:grpSpMk id="29" creationId="{FA92C591-8B51-4ABF-88B3-6C956FD82622}"/>
          </ac:grpSpMkLst>
        </pc:grpChg>
        <pc:grpChg chg="add del mod">
          <ac:chgData name="Bryan Krausen" userId="774916b2a9b30420" providerId="LiveId" clId="{4E5F2588-1EBD-43F6-B2DC-825B272B8ABC}" dt="2021-04-27T16:52:52.081" v="1219" actId="165"/>
          <ac:grpSpMkLst>
            <pc:docMk/>
            <pc:sldMk cId="304240821" sldId="298"/>
            <ac:grpSpMk id="40" creationId="{EBC55C6C-6DCE-4AF6-B1FF-6C01D886423D}"/>
          </ac:grpSpMkLst>
        </pc:grpChg>
        <pc:grpChg chg="add del mod">
          <ac:chgData name="Bryan Krausen" userId="774916b2a9b30420" providerId="LiveId" clId="{4E5F2588-1EBD-43F6-B2DC-825B272B8ABC}" dt="2021-04-27T16:52:52.081" v="1219" actId="165"/>
          <ac:grpSpMkLst>
            <pc:docMk/>
            <pc:sldMk cId="304240821" sldId="298"/>
            <ac:grpSpMk id="44" creationId="{47EED3D7-53B4-4D87-B02F-69B54BFB158F}"/>
          </ac:grpSpMkLst>
        </pc:grpChg>
        <pc:grpChg chg="add del mod">
          <ac:chgData name="Bryan Krausen" userId="774916b2a9b30420" providerId="LiveId" clId="{4E5F2588-1EBD-43F6-B2DC-825B272B8ABC}" dt="2021-04-27T16:52:25.243" v="1215" actId="478"/>
          <ac:grpSpMkLst>
            <pc:docMk/>
            <pc:sldMk cId="304240821" sldId="298"/>
            <ac:grpSpMk id="50" creationId="{9D88D1DD-71B3-4F49-A60F-6ED4F07326AE}"/>
          </ac:grpSpMkLst>
        </pc:grpChg>
        <pc:grpChg chg="add del mod">
          <ac:chgData name="Bryan Krausen" userId="774916b2a9b30420" providerId="LiveId" clId="{4E5F2588-1EBD-43F6-B2DC-825B272B8ABC}" dt="2021-04-27T16:52:52.081" v="1219" actId="165"/>
          <ac:grpSpMkLst>
            <pc:docMk/>
            <pc:sldMk cId="304240821" sldId="298"/>
            <ac:grpSpMk id="53" creationId="{F1508A8D-EFB3-45D1-ADFC-71562A1B2B5C}"/>
          </ac:grpSpMkLst>
        </pc:grpChg>
        <pc:picChg chg="del">
          <ac:chgData name="Bryan Krausen" userId="774916b2a9b30420" providerId="LiveId" clId="{4E5F2588-1EBD-43F6-B2DC-825B272B8ABC}" dt="2021-04-27T16:51:49.296" v="1185" actId="478"/>
          <ac:picMkLst>
            <pc:docMk/>
            <pc:sldMk cId="304240821" sldId="298"/>
            <ac:picMk id="30" creationId="{F3A8F558-D305-4F4C-BBBD-F6D5D04CA8BB}"/>
          </ac:picMkLst>
        </pc:picChg>
        <pc:picChg chg="del">
          <ac:chgData name="Bryan Krausen" userId="774916b2a9b30420" providerId="LiveId" clId="{4E5F2588-1EBD-43F6-B2DC-825B272B8ABC}" dt="2021-04-27T16:51:49.296" v="1185" actId="478"/>
          <ac:picMkLst>
            <pc:docMk/>
            <pc:sldMk cId="304240821" sldId="298"/>
            <ac:picMk id="37" creationId="{F3E5AA13-EDD0-46EF-97E5-A9E18C19EACF}"/>
          </ac:picMkLst>
        </pc:picChg>
        <pc:picChg chg="mod topLvl">
          <ac:chgData name="Bryan Krausen" userId="774916b2a9b30420" providerId="LiveId" clId="{4E5F2588-1EBD-43F6-B2DC-825B272B8ABC}" dt="2021-04-27T17:35:23.085" v="1995" actId="1037"/>
          <ac:picMkLst>
            <pc:docMk/>
            <pc:sldMk cId="304240821" sldId="298"/>
            <ac:picMk id="38" creationId="{91DD2589-85D9-4369-B73C-780D7A21183C}"/>
          </ac:picMkLst>
        </pc:picChg>
        <pc:picChg chg="del">
          <ac:chgData name="Bryan Krausen" userId="774916b2a9b30420" providerId="LiveId" clId="{4E5F2588-1EBD-43F6-B2DC-825B272B8ABC}" dt="2021-04-27T16:51:49.296" v="1185" actId="478"/>
          <ac:picMkLst>
            <pc:docMk/>
            <pc:sldMk cId="304240821" sldId="298"/>
            <ac:picMk id="39" creationId="{DE333A7B-EE3F-480E-AE14-C332E1812679}"/>
          </ac:picMkLst>
        </pc:picChg>
        <pc:picChg chg="mod topLvl">
          <ac:chgData name="Bryan Krausen" userId="774916b2a9b30420" providerId="LiveId" clId="{4E5F2588-1EBD-43F6-B2DC-825B272B8ABC}" dt="2021-04-27T17:35:23.085" v="1995" actId="1037"/>
          <ac:picMkLst>
            <pc:docMk/>
            <pc:sldMk cId="304240821" sldId="298"/>
            <ac:picMk id="42" creationId="{A2B3DBF9-5AFA-4413-8A26-E6B5A4740CCA}"/>
          </ac:picMkLst>
        </pc:picChg>
        <pc:picChg chg="del">
          <ac:chgData name="Bryan Krausen" userId="774916b2a9b30420" providerId="LiveId" clId="{4E5F2588-1EBD-43F6-B2DC-825B272B8ABC}" dt="2021-04-27T16:51:49.296" v="1185" actId="478"/>
          <ac:picMkLst>
            <pc:docMk/>
            <pc:sldMk cId="304240821" sldId="298"/>
            <ac:picMk id="43" creationId="{8F88386F-201A-471D-8E5E-4B24E0D2091C}"/>
          </ac:picMkLst>
        </pc:picChg>
        <pc:picChg chg="del">
          <ac:chgData name="Bryan Krausen" userId="774916b2a9b30420" providerId="LiveId" clId="{4E5F2588-1EBD-43F6-B2DC-825B272B8ABC}" dt="2021-04-27T16:51:49.296" v="1185" actId="478"/>
          <ac:picMkLst>
            <pc:docMk/>
            <pc:sldMk cId="304240821" sldId="298"/>
            <ac:picMk id="45" creationId="{03C9A50C-EC84-42D6-B3A0-384516827A56}"/>
          </ac:picMkLst>
        </pc:picChg>
        <pc:picChg chg="mod topLvl">
          <ac:chgData name="Bryan Krausen" userId="774916b2a9b30420" providerId="LiveId" clId="{4E5F2588-1EBD-43F6-B2DC-825B272B8ABC}" dt="2021-04-27T17:35:23.085" v="1995" actId="1037"/>
          <ac:picMkLst>
            <pc:docMk/>
            <pc:sldMk cId="304240821" sldId="298"/>
            <ac:picMk id="48" creationId="{69868E90-D2C8-4094-A739-05694974FE66}"/>
          </ac:picMkLst>
        </pc:picChg>
        <pc:picChg chg="del">
          <ac:chgData name="Bryan Krausen" userId="774916b2a9b30420" providerId="LiveId" clId="{4E5F2588-1EBD-43F6-B2DC-825B272B8ABC}" dt="2021-04-27T16:51:49.296" v="1185" actId="478"/>
          <ac:picMkLst>
            <pc:docMk/>
            <pc:sldMk cId="304240821" sldId="298"/>
            <ac:picMk id="49" creationId="{906B12EB-1842-4EB4-8302-86291748FE0D}"/>
          </ac:picMkLst>
        </pc:picChg>
        <pc:picChg chg="mod">
          <ac:chgData name="Bryan Krausen" userId="774916b2a9b30420" providerId="LiveId" clId="{4E5F2588-1EBD-43F6-B2DC-825B272B8ABC}" dt="2021-04-27T16:52:03.535" v="1210"/>
          <ac:picMkLst>
            <pc:docMk/>
            <pc:sldMk cId="304240821" sldId="298"/>
            <ac:picMk id="52" creationId="{FBC58BDA-5905-4865-8674-150B4D60699B}"/>
          </ac:picMkLst>
        </pc:picChg>
        <pc:picChg chg="mod topLvl">
          <ac:chgData name="Bryan Krausen" userId="774916b2a9b30420" providerId="LiveId" clId="{4E5F2588-1EBD-43F6-B2DC-825B272B8ABC}" dt="2021-04-27T17:35:23.085" v="1995" actId="1037"/>
          <ac:picMkLst>
            <pc:docMk/>
            <pc:sldMk cId="304240821" sldId="298"/>
            <ac:picMk id="54" creationId="{2881A810-8066-4011-8CFF-3C2ABE37DE5E}"/>
          </ac:picMkLst>
        </pc:picChg>
      </pc:sldChg>
      <pc:sldChg chg="add del">
        <pc:chgData name="Bryan Krausen" userId="774916b2a9b30420" providerId="LiveId" clId="{4E5F2588-1EBD-43F6-B2DC-825B272B8ABC}" dt="2021-04-27T17:46:49.504" v="2256" actId="47"/>
        <pc:sldMkLst>
          <pc:docMk/>
          <pc:sldMk cId="2580555299" sldId="299"/>
        </pc:sldMkLst>
      </pc:sldChg>
      <pc:sldChg chg="add del">
        <pc:chgData name="Bryan Krausen" userId="774916b2a9b30420" providerId="LiveId" clId="{4E5F2588-1EBD-43F6-B2DC-825B272B8ABC}" dt="2021-04-27T17:46:49.504" v="2256" actId="47"/>
        <pc:sldMkLst>
          <pc:docMk/>
          <pc:sldMk cId="3898222143" sldId="300"/>
        </pc:sldMkLst>
      </pc:sldChg>
      <pc:sldChg chg="add del">
        <pc:chgData name="Bryan Krausen" userId="774916b2a9b30420" providerId="LiveId" clId="{4E5F2588-1EBD-43F6-B2DC-825B272B8ABC}" dt="2021-04-27T17:31:14.594" v="1896" actId="47"/>
        <pc:sldMkLst>
          <pc:docMk/>
          <pc:sldMk cId="612324068" sldId="301"/>
        </pc:sldMkLst>
      </pc:sldChg>
      <pc:sldChg chg="addSp modSp add mod modClrScheme chgLayout">
        <pc:chgData name="Bryan Krausen" userId="774916b2a9b30420" providerId="LiveId" clId="{4E5F2588-1EBD-43F6-B2DC-825B272B8ABC}" dt="2021-05-12T20:18:54.444" v="2749" actId="700"/>
        <pc:sldMkLst>
          <pc:docMk/>
          <pc:sldMk cId="2982770366" sldId="301"/>
        </pc:sldMkLst>
        <pc:spChg chg="mod ord">
          <ac:chgData name="Bryan Krausen" userId="774916b2a9b30420" providerId="LiveId" clId="{4E5F2588-1EBD-43F6-B2DC-825B272B8ABC}" dt="2021-05-12T20:18:54.444" v="2749" actId="700"/>
          <ac:spMkLst>
            <pc:docMk/>
            <pc:sldMk cId="2982770366" sldId="301"/>
            <ac:spMk id="9" creationId="{D3CCD1DF-EF73-48DD-B10A-159D4669ECCA}"/>
          </ac:spMkLst>
        </pc:spChg>
        <pc:grpChg chg="add mod">
          <ac:chgData name="Bryan Krausen" userId="774916b2a9b30420" providerId="LiveId" clId="{4E5F2588-1EBD-43F6-B2DC-825B272B8ABC}" dt="2021-05-01T14:31:50.775" v="2551"/>
          <ac:grpSpMkLst>
            <pc:docMk/>
            <pc:sldMk cId="2982770366" sldId="301"/>
            <ac:grpSpMk id="11" creationId="{7D96241F-BB90-4DF4-BD3D-39C4F9DD887F}"/>
          </ac:grpSpMkLst>
        </pc:grpChg>
        <pc:grpChg chg="mod">
          <ac:chgData name="Bryan Krausen" userId="774916b2a9b30420" providerId="LiveId" clId="{4E5F2588-1EBD-43F6-B2DC-825B272B8ABC}" dt="2021-05-01T14:31:50.775" v="2551"/>
          <ac:grpSpMkLst>
            <pc:docMk/>
            <pc:sldMk cId="2982770366" sldId="301"/>
            <ac:grpSpMk id="13" creationId="{3AD0039C-CE44-48B1-91A3-676045622528}"/>
          </ac:grpSpMkLst>
        </pc:grpChg>
        <pc:picChg chg="mod">
          <ac:chgData name="Bryan Krausen" userId="774916b2a9b30420" providerId="LiveId" clId="{4E5F2588-1EBD-43F6-B2DC-825B272B8ABC}" dt="2021-05-01T14:31:50.775" v="2551"/>
          <ac:picMkLst>
            <pc:docMk/>
            <pc:sldMk cId="2982770366" sldId="301"/>
            <ac:picMk id="12" creationId="{0C7B0D5B-9EEF-4E3D-96C0-3C2C09FC430C}"/>
          </ac:picMkLst>
        </pc:picChg>
        <pc:picChg chg="mod">
          <ac:chgData name="Bryan Krausen" userId="774916b2a9b30420" providerId="LiveId" clId="{4E5F2588-1EBD-43F6-B2DC-825B272B8ABC}" dt="2021-05-01T14:31:50.775" v="2551"/>
          <ac:picMkLst>
            <pc:docMk/>
            <pc:sldMk cId="2982770366" sldId="301"/>
            <ac:picMk id="14" creationId="{44EF43A6-F2C6-4B76-88B0-1A5D6A3F8EEB}"/>
          </ac:picMkLst>
        </pc:picChg>
        <pc:picChg chg="mod">
          <ac:chgData name="Bryan Krausen" userId="774916b2a9b30420" providerId="LiveId" clId="{4E5F2588-1EBD-43F6-B2DC-825B272B8ABC}" dt="2021-05-01T14:31:50.775" v="2551"/>
          <ac:picMkLst>
            <pc:docMk/>
            <pc:sldMk cId="2982770366" sldId="301"/>
            <ac:picMk id="15" creationId="{BC284DD4-B3FC-4429-9B0A-CF8EE2B50004}"/>
          </ac:picMkLst>
        </pc:picChg>
        <pc:picChg chg="mod">
          <ac:chgData name="Bryan Krausen" userId="774916b2a9b30420" providerId="LiveId" clId="{4E5F2588-1EBD-43F6-B2DC-825B272B8ABC}" dt="2021-05-01T14:31:50.775" v="2551"/>
          <ac:picMkLst>
            <pc:docMk/>
            <pc:sldMk cId="2982770366" sldId="301"/>
            <ac:picMk id="16" creationId="{2918D346-AFA5-4BC0-A721-0BC40C2BD429}"/>
          </ac:picMkLst>
        </pc:picChg>
        <pc:picChg chg="mod">
          <ac:chgData name="Bryan Krausen" userId="774916b2a9b30420" providerId="LiveId" clId="{4E5F2588-1EBD-43F6-B2DC-825B272B8ABC}" dt="2021-05-01T14:31:50.775" v="2551"/>
          <ac:picMkLst>
            <pc:docMk/>
            <pc:sldMk cId="2982770366" sldId="301"/>
            <ac:picMk id="17" creationId="{8F414748-A1D0-45E5-8988-B1951948FD30}"/>
          </ac:picMkLst>
        </pc:picChg>
      </pc:sldChg>
      <pc:sldChg chg="addSp modSp add">
        <pc:chgData name="Bryan Krausen" userId="774916b2a9b30420" providerId="LiveId" clId="{4E5F2588-1EBD-43F6-B2DC-825B272B8ABC}" dt="2021-05-01T14:31:55.295" v="2554"/>
        <pc:sldMkLst>
          <pc:docMk/>
          <pc:sldMk cId="1148015415" sldId="302"/>
        </pc:sldMkLst>
        <pc:grpChg chg="add mod">
          <ac:chgData name="Bryan Krausen" userId="774916b2a9b30420" providerId="LiveId" clId="{4E5F2588-1EBD-43F6-B2DC-825B272B8ABC}" dt="2021-05-01T14:31:55.295" v="2554"/>
          <ac:grpSpMkLst>
            <pc:docMk/>
            <pc:sldMk cId="1148015415" sldId="302"/>
            <ac:grpSpMk id="6" creationId="{2E15DCD2-A73C-4EAB-82F9-3FE52C29AD22}"/>
          </ac:grpSpMkLst>
        </pc:grpChg>
        <pc:grpChg chg="mod">
          <ac:chgData name="Bryan Krausen" userId="774916b2a9b30420" providerId="LiveId" clId="{4E5F2588-1EBD-43F6-B2DC-825B272B8ABC}" dt="2021-05-01T14:31:55.295" v="2554"/>
          <ac:grpSpMkLst>
            <pc:docMk/>
            <pc:sldMk cId="1148015415" sldId="302"/>
            <ac:grpSpMk id="8" creationId="{36CA48D1-3C00-41AB-87CE-7810FF23377B}"/>
          </ac:grpSpMkLst>
        </pc:grpChg>
        <pc:picChg chg="mod">
          <ac:chgData name="Bryan Krausen" userId="774916b2a9b30420" providerId="LiveId" clId="{4E5F2588-1EBD-43F6-B2DC-825B272B8ABC}" dt="2021-05-01T14:31:55.295" v="2554"/>
          <ac:picMkLst>
            <pc:docMk/>
            <pc:sldMk cId="1148015415" sldId="302"/>
            <ac:picMk id="7" creationId="{82065194-112C-41B7-97DF-74442E598344}"/>
          </ac:picMkLst>
        </pc:picChg>
        <pc:picChg chg="mod">
          <ac:chgData name="Bryan Krausen" userId="774916b2a9b30420" providerId="LiveId" clId="{4E5F2588-1EBD-43F6-B2DC-825B272B8ABC}" dt="2021-05-01T14:31:55.295" v="2554"/>
          <ac:picMkLst>
            <pc:docMk/>
            <pc:sldMk cId="1148015415" sldId="302"/>
            <ac:picMk id="13" creationId="{EF1D00BA-2B8A-4E0D-BC25-47FBC3A1C878}"/>
          </ac:picMkLst>
        </pc:picChg>
        <pc:picChg chg="mod">
          <ac:chgData name="Bryan Krausen" userId="774916b2a9b30420" providerId="LiveId" clId="{4E5F2588-1EBD-43F6-B2DC-825B272B8ABC}" dt="2021-05-01T14:31:55.295" v="2554"/>
          <ac:picMkLst>
            <pc:docMk/>
            <pc:sldMk cId="1148015415" sldId="302"/>
            <ac:picMk id="14" creationId="{2579350B-1C12-48DC-97F8-05FBA63D69B2}"/>
          </ac:picMkLst>
        </pc:picChg>
        <pc:picChg chg="mod">
          <ac:chgData name="Bryan Krausen" userId="774916b2a9b30420" providerId="LiveId" clId="{4E5F2588-1EBD-43F6-B2DC-825B272B8ABC}" dt="2021-05-01T14:31:55.295" v="2554"/>
          <ac:picMkLst>
            <pc:docMk/>
            <pc:sldMk cId="1148015415" sldId="302"/>
            <ac:picMk id="15" creationId="{54729752-7E9A-444D-B0C8-B2E895046B5B}"/>
          </ac:picMkLst>
        </pc:picChg>
        <pc:picChg chg="mod">
          <ac:chgData name="Bryan Krausen" userId="774916b2a9b30420" providerId="LiveId" clId="{4E5F2588-1EBD-43F6-B2DC-825B272B8ABC}" dt="2021-05-01T14:31:55.295" v="2554"/>
          <ac:picMkLst>
            <pc:docMk/>
            <pc:sldMk cId="1148015415" sldId="302"/>
            <ac:picMk id="16" creationId="{6E21C35E-0A24-42EB-9ED4-50B6C4405BEA}"/>
          </ac:picMkLst>
        </pc:picChg>
      </pc:sldChg>
      <pc:sldChg chg="addSp delSp modSp add mod ord">
        <pc:chgData name="Bryan Krausen" userId="774916b2a9b30420" providerId="LiveId" clId="{4E5F2588-1EBD-43F6-B2DC-825B272B8ABC}" dt="2021-05-01T14:32:24.424" v="2563"/>
        <pc:sldMkLst>
          <pc:docMk/>
          <pc:sldMk cId="4197693069" sldId="303"/>
        </pc:sldMkLst>
        <pc:spChg chg="add del mod">
          <ac:chgData name="Bryan Krausen" userId="774916b2a9b30420" providerId="LiveId" clId="{4E5F2588-1EBD-43F6-B2DC-825B272B8ABC}" dt="2021-04-27T17:47:11.910" v="2262" actId="478"/>
          <ac:spMkLst>
            <pc:docMk/>
            <pc:sldMk cId="4197693069" sldId="303"/>
            <ac:spMk id="3" creationId="{BCFB86A3-0762-400C-9805-C8E6F14A9894}"/>
          </ac:spMkLst>
        </pc:spChg>
        <pc:spChg chg="del">
          <ac:chgData name="Bryan Krausen" userId="774916b2a9b30420" providerId="LiveId" clId="{4E5F2588-1EBD-43F6-B2DC-825B272B8ABC}" dt="2021-04-27T17:47:09.645" v="2261" actId="478"/>
          <ac:spMkLst>
            <pc:docMk/>
            <pc:sldMk cId="4197693069" sldId="303"/>
            <ac:spMk id="9" creationId="{D3CCD1DF-EF73-48DD-B10A-159D4669ECCA}"/>
          </ac:spMkLst>
        </pc:spChg>
        <pc:spChg chg="add mod">
          <ac:chgData name="Bryan Krausen" userId="774916b2a9b30420" providerId="LiveId" clId="{4E5F2588-1EBD-43F6-B2DC-825B272B8ABC}" dt="2021-04-27T17:47:31.027" v="2282" actId="1076"/>
          <ac:spMkLst>
            <pc:docMk/>
            <pc:sldMk cId="4197693069" sldId="303"/>
            <ac:spMk id="13" creationId="{0BD0C7D1-2ECD-4F23-B509-3BCE0D56CC0C}"/>
          </ac:spMkLst>
        </pc:spChg>
        <pc:spChg chg="del">
          <ac:chgData name="Bryan Krausen" userId="774916b2a9b30420" providerId="LiveId" clId="{4E5F2588-1EBD-43F6-B2DC-825B272B8ABC}" dt="2021-04-27T17:47:07.320" v="2260" actId="478"/>
          <ac:spMkLst>
            <pc:docMk/>
            <pc:sldMk cId="4197693069" sldId="303"/>
            <ac:spMk id="36" creationId="{2B23AB4D-4644-46F7-8ED7-C574B873CC6D}"/>
          </ac:spMkLst>
        </pc:spChg>
        <pc:spChg chg="del">
          <ac:chgData name="Bryan Krausen" userId="774916b2a9b30420" providerId="LiveId" clId="{4E5F2588-1EBD-43F6-B2DC-825B272B8ABC}" dt="2021-04-27T17:47:07.320" v="2260" actId="478"/>
          <ac:spMkLst>
            <pc:docMk/>
            <pc:sldMk cId="4197693069" sldId="303"/>
            <ac:spMk id="41" creationId="{E0717730-9B7E-4FCE-9432-A256FF2AAB78}"/>
          </ac:spMkLst>
        </pc:spChg>
        <pc:spChg chg="del">
          <ac:chgData name="Bryan Krausen" userId="774916b2a9b30420" providerId="LiveId" clId="{4E5F2588-1EBD-43F6-B2DC-825B272B8ABC}" dt="2021-04-27T17:47:07.320" v="2260" actId="478"/>
          <ac:spMkLst>
            <pc:docMk/>
            <pc:sldMk cId="4197693069" sldId="303"/>
            <ac:spMk id="46" creationId="{3C6DAAF4-3BC0-4CB8-AFFB-3361AAFFB0AD}"/>
          </ac:spMkLst>
        </pc:spChg>
        <pc:spChg chg="del">
          <ac:chgData name="Bryan Krausen" userId="774916b2a9b30420" providerId="LiveId" clId="{4E5F2588-1EBD-43F6-B2DC-825B272B8ABC}" dt="2021-04-27T17:47:07.320" v="2260" actId="478"/>
          <ac:spMkLst>
            <pc:docMk/>
            <pc:sldMk cId="4197693069" sldId="303"/>
            <ac:spMk id="55" creationId="{5809CF98-641D-4D3B-AF4C-55BE61C78E47}"/>
          </ac:spMkLst>
        </pc:spChg>
        <pc:grpChg chg="add del mod">
          <ac:chgData name="Bryan Krausen" userId="774916b2a9b30420" providerId="LiveId" clId="{4E5F2588-1EBD-43F6-B2DC-825B272B8ABC}" dt="2021-05-01T14:32:16.156" v="2559" actId="478"/>
          <ac:grpSpMkLst>
            <pc:docMk/>
            <pc:sldMk cId="4197693069" sldId="303"/>
            <ac:grpSpMk id="3" creationId="{1A2ADE65-2E07-4606-B834-50F4F465E303}"/>
          </ac:grpSpMkLst>
        </pc:grpChg>
        <pc:grpChg chg="mod">
          <ac:chgData name="Bryan Krausen" userId="774916b2a9b30420" providerId="LiveId" clId="{4E5F2588-1EBD-43F6-B2DC-825B272B8ABC}" dt="2021-05-01T14:32:11.093" v="2558" actId="1076"/>
          <ac:grpSpMkLst>
            <pc:docMk/>
            <pc:sldMk cId="4197693069" sldId="303"/>
            <ac:grpSpMk id="5" creationId="{9F25198B-987A-4D1D-96DC-7EBA833662DA}"/>
          </ac:grpSpMkLst>
        </pc:grpChg>
        <pc:grpChg chg="add mod">
          <ac:chgData name="Bryan Krausen" userId="774916b2a9b30420" providerId="LiveId" clId="{4E5F2588-1EBD-43F6-B2DC-825B272B8ABC}" dt="2021-05-01T14:32:24.424" v="2563"/>
          <ac:grpSpMkLst>
            <pc:docMk/>
            <pc:sldMk cId="4197693069" sldId="303"/>
            <ac:grpSpMk id="11" creationId="{3EC9B7DF-9C63-4717-A745-9C4916F92CE9}"/>
          </ac:grpSpMkLst>
        </pc:grpChg>
        <pc:grpChg chg="mod">
          <ac:chgData name="Bryan Krausen" userId="774916b2a9b30420" providerId="LiveId" clId="{4E5F2588-1EBD-43F6-B2DC-825B272B8ABC}" dt="2021-05-01T14:32:24.424" v="2563"/>
          <ac:grpSpMkLst>
            <pc:docMk/>
            <pc:sldMk cId="4197693069" sldId="303"/>
            <ac:grpSpMk id="14" creationId="{CA4F4F06-7BEE-4E1B-823A-8B62D5C6891E}"/>
          </ac:grpSpMkLst>
        </pc:grpChg>
        <pc:picChg chg="mod">
          <ac:chgData name="Bryan Krausen" userId="774916b2a9b30420" providerId="LiveId" clId="{4E5F2588-1EBD-43F6-B2DC-825B272B8ABC}" dt="2021-05-01T14:32:11.093" v="2558" actId="1076"/>
          <ac:picMkLst>
            <pc:docMk/>
            <pc:sldMk cId="4197693069" sldId="303"/>
            <ac:picMk id="4" creationId="{9CD1B843-E81E-42E6-92C9-FCD77757DFD1}"/>
          </ac:picMkLst>
        </pc:picChg>
        <pc:picChg chg="mod">
          <ac:chgData name="Bryan Krausen" userId="774916b2a9b30420" providerId="LiveId" clId="{4E5F2588-1EBD-43F6-B2DC-825B272B8ABC}" dt="2021-05-01T14:32:11.093" v="2558" actId="1076"/>
          <ac:picMkLst>
            <pc:docMk/>
            <pc:sldMk cId="4197693069" sldId="303"/>
            <ac:picMk id="6" creationId="{320CBB78-C6A2-442D-812E-3FCAF2B18660}"/>
          </ac:picMkLst>
        </pc:picChg>
        <pc:picChg chg="mod">
          <ac:chgData name="Bryan Krausen" userId="774916b2a9b30420" providerId="LiveId" clId="{4E5F2588-1EBD-43F6-B2DC-825B272B8ABC}" dt="2021-05-01T14:32:11.093" v="2558" actId="1076"/>
          <ac:picMkLst>
            <pc:docMk/>
            <pc:sldMk cId="4197693069" sldId="303"/>
            <ac:picMk id="7" creationId="{DB3F9951-CB02-4E91-B88C-B11B5892BFB8}"/>
          </ac:picMkLst>
        </pc:picChg>
        <pc:picChg chg="mod">
          <ac:chgData name="Bryan Krausen" userId="774916b2a9b30420" providerId="LiveId" clId="{4E5F2588-1EBD-43F6-B2DC-825B272B8ABC}" dt="2021-05-01T14:32:11.093" v="2558" actId="1076"/>
          <ac:picMkLst>
            <pc:docMk/>
            <pc:sldMk cId="4197693069" sldId="303"/>
            <ac:picMk id="8" creationId="{8582F267-4C01-4E58-A355-9C9FD4B42A4F}"/>
          </ac:picMkLst>
        </pc:picChg>
        <pc:picChg chg="mod">
          <ac:chgData name="Bryan Krausen" userId="774916b2a9b30420" providerId="LiveId" clId="{4E5F2588-1EBD-43F6-B2DC-825B272B8ABC}" dt="2021-05-01T14:32:11.093" v="2558" actId="1076"/>
          <ac:picMkLst>
            <pc:docMk/>
            <pc:sldMk cId="4197693069" sldId="303"/>
            <ac:picMk id="9" creationId="{9682D9FB-BAB2-4F60-8E84-E36ABF00CC03}"/>
          </ac:picMkLst>
        </pc:picChg>
        <pc:picChg chg="add mod">
          <ac:chgData name="Bryan Krausen" userId="774916b2a9b30420" providerId="LiveId" clId="{4E5F2588-1EBD-43F6-B2DC-825B272B8ABC}" dt="2021-05-01T14:32:20.893" v="2562" actId="1076"/>
          <ac:picMkLst>
            <pc:docMk/>
            <pc:sldMk cId="4197693069" sldId="303"/>
            <ac:picMk id="10" creationId="{1F12550D-16D4-43F9-8B36-2121E98C29B0}"/>
          </ac:picMkLst>
        </pc:picChg>
        <pc:picChg chg="mod">
          <ac:chgData name="Bryan Krausen" userId="774916b2a9b30420" providerId="LiveId" clId="{4E5F2588-1EBD-43F6-B2DC-825B272B8ABC}" dt="2021-05-01T14:32:24.424" v="2563"/>
          <ac:picMkLst>
            <pc:docMk/>
            <pc:sldMk cId="4197693069" sldId="303"/>
            <ac:picMk id="12" creationId="{CFE4485F-685D-41B6-A15C-B5B4D749456B}"/>
          </ac:picMkLst>
        </pc:picChg>
        <pc:picChg chg="mod">
          <ac:chgData name="Bryan Krausen" userId="774916b2a9b30420" providerId="LiveId" clId="{4E5F2588-1EBD-43F6-B2DC-825B272B8ABC}" dt="2021-05-01T14:32:24.424" v="2563"/>
          <ac:picMkLst>
            <pc:docMk/>
            <pc:sldMk cId="4197693069" sldId="303"/>
            <ac:picMk id="15" creationId="{C18C0C25-6D24-4933-A6CA-8C757D43D6D6}"/>
          </ac:picMkLst>
        </pc:picChg>
        <pc:picChg chg="mod">
          <ac:chgData name="Bryan Krausen" userId="774916b2a9b30420" providerId="LiveId" clId="{4E5F2588-1EBD-43F6-B2DC-825B272B8ABC}" dt="2021-05-01T14:32:24.424" v="2563"/>
          <ac:picMkLst>
            <pc:docMk/>
            <pc:sldMk cId="4197693069" sldId="303"/>
            <ac:picMk id="16" creationId="{DF5355B6-D7A2-4E19-9305-979B33AB934C}"/>
          </ac:picMkLst>
        </pc:picChg>
        <pc:picChg chg="mod">
          <ac:chgData name="Bryan Krausen" userId="774916b2a9b30420" providerId="LiveId" clId="{4E5F2588-1EBD-43F6-B2DC-825B272B8ABC}" dt="2021-05-01T14:32:24.424" v="2563"/>
          <ac:picMkLst>
            <pc:docMk/>
            <pc:sldMk cId="4197693069" sldId="303"/>
            <ac:picMk id="17" creationId="{8820C13A-9C20-44CD-8AE4-71838069E3FC}"/>
          </ac:picMkLst>
        </pc:picChg>
        <pc:picChg chg="mod">
          <ac:chgData name="Bryan Krausen" userId="774916b2a9b30420" providerId="LiveId" clId="{4E5F2588-1EBD-43F6-B2DC-825B272B8ABC}" dt="2021-05-01T14:32:24.424" v="2563"/>
          <ac:picMkLst>
            <pc:docMk/>
            <pc:sldMk cId="4197693069" sldId="303"/>
            <ac:picMk id="18" creationId="{70C20C52-C1B6-4132-A4B0-2A8FB9EF725D}"/>
          </ac:picMkLst>
        </pc:picChg>
        <pc:picChg chg="del">
          <ac:chgData name="Bryan Krausen" userId="774916b2a9b30420" providerId="LiveId" clId="{4E5F2588-1EBD-43F6-B2DC-825B272B8ABC}" dt="2021-04-27T17:47:07.320" v="2260" actId="478"/>
          <ac:picMkLst>
            <pc:docMk/>
            <pc:sldMk cId="4197693069" sldId="303"/>
            <ac:picMk id="38" creationId="{91DD2589-85D9-4369-B73C-780D7A21183C}"/>
          </ac:picMkLst>
        </pc:picChg>
        <pc:picChg chg="del">
          <ac:chgData name="Bryan Krausen" userId="774916b2a9b30420" providerId="LiveId" clId="{4E5F2588-1EBD-43F6-B2DC-825B272B8ABC}" dt="2021-04-27T17:47:07.320" v="2260" actId="478"/>
          <ac:picMkLst>
            <pc:docMk/>
            <pc:sldMk cId="4197693069" sldId="303"/>
            <ac:picMk id="42" creationId="{A2B3DBF9-5AFA-4413-8A26-E6B5A4740CCA}"/>
          </ac:picMkLst>
        </pc:picChg>
        <pc:picChg chg="del">
          <ac:chgData name="Bryan Krausen" userId="774916b2a9b30420" providerId="LiveId" clId="{4E5F2588-1EBD-43F6-B2DC-825B272B8ABC}" dt="2021-04-27T17:47:07.320" v="2260" actId="478"/>
          <ac:picMkLst>
            <pc:docMk/>
            <pc:sldMk cId="4197693069" sldId="303"/>
            <ac:picMk id="48" creationId="{69868E90-D2C8-4094-A739-05694974FE66}"/>
          </ac:picMkLst>
        </pc:picChg>
        <pc:picChg chg="del">
          <ac:chgData name="Bryan Krausen" userId="774916b2a9b30420" providerId="LiveId" clId="{4E5F2588-1EBD-43F6-B2DC-825B272B8ABC}" dt="2021-04-27T17:47:07.320" v="2260" actId="478"/>
          <ac:picMkLst>
            <pc:docMk/>
            <pc:sldMk cId="4197693069" sldId="303"/>
            <ac:picMk id="54" creationId="{2881A810-8066-4011-8CFF-3C2ABE37DE5E}"/>
          </ac:picMkLst>
        </pc:picChg>
      </pc:sldChg>
      <pc:sldChg chg="addSp delSp modSp mod">
        <pc:chgData name="Bryan Krausen" userId="774916b2a9b30420" providerId="LiveId" clId="{4E5F2588-1EBD-43F6-B2DC-825B272B8ABC}" dt="2021-05-12T01:55:50.462" v="2725" actId="164"/>
        <pc:sldMkLst>
          <pc:docMk/>
          <pc:sldMk cId="0" sldId="304"/>
        </pc:sldMkLst>
        <pc:spChg chg="add del ord">
          <ac:chgData name="Bryan Krausen" userId="774916b2a9b30420" providerId="LiveId" clId="{4E5F2588-1EBD-43F6-B2DC-825B272B8ABC}" dt="2021-05-01T14:26:51.367" v="2403" actId="478"/>
          <ac:spMkLst>
            <pc:docMk/>
            <pc:sldMk cId="0" sldId="304"/>
            <ac:spMk id="2" creationId="{6354C418-5021-441F-B188-11905F4B9F73}"/>
          </ac:spMkLst>
        </pc:spChg>
        <pc:grpChg chg="add mod">
          <ac:chgData name="Bryan Krausen" userId="774916b2a9b30420" providerId="LiveId" clId="{4E5F2588-1EBD-43F6-B2DC-825B272B8ABC}" dt="2021-05-12T01:55:50.462" v="2725" actId="164"/>
          <ac:grpSpMkLst>
            <pc:docMk/>
            <pc:sldMk cId="0" sldId="304"/>
            <ac:grpSpMk id="2" creationId="{23A8F013-82D0-467E-BA13-A03524356CE0}"/>
          </ac:grpSpMkLst>
        </pc:grpChg>
        <pc:grpChg chg="add del mod">
          <ac:chgData name="Bryan Krausen" userId="774916b2a9b30420" providerId="LiveId" clId="{4E5F2588-1EBD-43F6-B2DC-825B272B8ABC}" dt="2021-05-12T01:54:09.657" v="2712" actId="165"/>
          <ac:grpSpMkLst>
            <pc:docMk/>
            <pc:sldMk cId="0" sldId="304"/>
            <ac:grpSpMk id="3" creationId="{6E906759-0407-4FBC-8900-C03BFA5C68A8}"/>
          </ac:grpSpMkLst>
        </pc:grpChg>
        <pc:grpChg chg="mod topLvl">
          <ac:chgData name="Bryan Krausen" userId="774916b2a9b30420" providerId="LiveId" clId="{4E5F2588-1EBD-43F6-B2DC-825B272B8ABC}" dt="2021-05-12T01:55:50.462" v="2725" actId="164"/>
          <ac:grpSpMkLst>
            <pc:docMk/>
            <pc:sldMk cId="0" sldId="304"/>
            <ac:grpSpMk id="5" creationId="{BDFE21A9-124E-4189-A19B-437C73D9C540}"/>
          </ac:grpSpMkLst>
        </pc:grpChg>
        <pc:grpChg chg="add mod">
          <ac:chgData name="Bryan Krausen" userId="774916b2a9b30420" providerId="LiveId" clId="{4E5F2588-1EBD-43F6-B2DC-825B272B8ABC}" dt="2021-05-12T01:55:50.462" v="2725" actId="164"/>
          <ac:grpSpMkLst>
            <pc:docMk/>
            <pc:sldMk cId="0" sldId="304"/>
            <ac:grpSpMk id="10" creationId="{031DE175-FCD4-4C03-AA1E-CD3DC0C675C4}"/>
          </ac:grpSpMkLst>
        </pc:grpChg>
        <pc:grpChg chg="mod">
          <ac:chgData name="Bryan Krausen" userId="774916b2a9b30420" providerId="LiveId" clId="{4E5F2588-1EBD-43F6-B2DC-825B272B8ABC}" dt="2021-05-12T01:54:36.634" v="2724" actId="1035"/>
          <ac:grpSpMkLst>
            <pc:docMk/>
            <pc:sldMk cId="0" sldId="304"/>
            <ac:grpSpMk id="12" creationId="{4CDF8C1A-89B6-488A-866A-9A6AF7864915}"/>
          </ac:grpSpMkLst>
        </pc:grpChg>
        <pc:picChg chg="del mod">
          <ac:chgData name="Bryan Krausen" userId="774916b2a9b30420" providerId="LiveId" clId="{4E5F2588-1EBD-43F6-B2DC-825B272B8ABC}" dt="2021-04-28T02:04:57.526" v="2389" actId="478"/>
          <ac:picMkLst>
            <pc:docMk/>
            <pc:sldMk cId="0" sldId="304"/>
            <ac:picMk id="3" creationId="{F0855C16-D1DE-48B6-950F-5B16ADEEDFD3}"/>
          </ac:picMkLst>
        </pc:picChg>
        <pc:picChg chg="mod">
          <ac:chgData name="Bryan Krausen" userId="774916b2a9b30420" providerId="LiveId" clId="{4E5F2588-1EBD-43F6-B2DC-825B272B8ABC}" dt="2021-05-12T01:54:09.657" v="2712" actId="165"/>
          <ac:picMkLst>
            <pc:docMk/>
            <pc:sldMk cId="0" sldId="304"/>
            <ac:picMk id="6" creationId="{C0CD9790-C871-4C98-B2C5-4AACD8B79A9D}"/>
          </ac:picMkLst>
        </pc:picChg>
        <pc:picChg chg="mod">
          <ac:chgData name="Bryan Krausen" userId="774916b2a9b30420" providerId="LiveId" clId="{4E5F2588-1EBD-43F6-B2DC-825B272B8ABC}" dt="2021-05-12T01:54:09.657" v="2712" actId="165"/>
          <ac:picMkLst>
            <pc:docMk/>
            <pc:sldMk cId="0" sldId="304"/>
            <ac:picMk id="7" creationId="{37C6BC9F-1D85-458F-881A-A08BF30827C6}"/>
          </ac:picMkLst>
        </pc:picChg>
        <pc:picChg chg="add mod modCrop">
          <ac:chgData name="Bryan Krausen" userId="774916b2a9b30420" providerId="LiveId" clId="{4E5F2588-1EBD-43F6-B2DC-825B272B8ABC}" dt="2021-05-01T14:26:54.517" v="2405" actId="14100"/>
          <ac:picMkLst>
            <pc:docMk/>
            <pc:sldMk cId="0" sldId="304"/>
            <ac:picMk id="8" creationId="{0FF7AA21-4BAB-45FB-A188-A42A38176844}"/>
          </ac:picMkLst>
        </pc:picChg>
        <pc:picChg chg="mod">
          <ac:chgData name="Bryan Krausen" userId="774916b2a9b30420" providerId="LiveId" clId="{4E5F2588-1EBD-43F6-B2DC-825B272B8ABC}" dt="2021-05-12T01:54:36.634" v="2724" actId="1035"/>
          <ac:picMkLst>
            <pc:docMk/>
            <pc:sldMk cId="0" sldId="304"/>
            <ac:picMk id="11" creationId="{BC46C0C0-602C-4E88-92D7-3BD9161AF14B}"/>
          </ac:picMkLst>
        </pc:picChg>
        <pc:picChg chg="mod">
          <ac:chgData name="Bryan Krausen" userId="774916b2a9b30420" providerId="LiveId" clId="{4E5F2588-1EBD-43F6-B2DC-825B272B8ABC}" dt="2021-05-12T01:54:36.634" v="2724" actId="1035"/>
          <ac:picMkLst>
            <pc:docMk/>
            <pc:sldMk cId="0" sldId="304"/>
            <ac:picMk id="13" creationId="{E2E6A24B-93AC-4A93-8E7C-D58D4584379B}"/>
          </ac:picMkLst>
        </pc:picChg>
        <pc:picChg chg="del mod topLvl">
          <ac:chgData name="Bryan Krausen" userId="774916b2a9b30420" providerId="LiveId" clId="{4E5F2588-1EBD-43F6-B2DC-825B272B8ABC}" dt="2021-05-12T01:54:14.766" v="2714" actId="478"/>
          <ac:picMkLst>
            <pc:docMk/>
            <pc:sldMk cId="0" sldId="304"/>
            <ac:picMk id="14" creationId="{EDBF277D-E34B-4678-8D3F-4B5CDE900AA4}"/>
          </ac:picMkLst>
        </pc:picChg>
        <pc:picChg chg="del mod topLvl">
          <ac:chgData name="Bryan Krausen" userId="774916b2a9b30420" providerId="LiveId" clId="{4E5F2588-1EBD-43F6-B2DC-825B272B8ABC}" dt="2021-05-12T01:54:12.218" v="2713" actId="478"/>
          <ac:picMkLst>
            <pc:docMk/>
            <pc:sldMk cId="0" sldId="304"/>
            <ac:picMk id="15" creationId="{D389AA27-B56C-46BC-93BE-019A737D72B7}"/>
          </ac:picMkLst>
        </pc:picChg>
        <pc:picChg chg="mod">
          <ac:chgData name="Bryan Krausen" userId="774916b2a9b30420" providerId="LiveId" clId="{4E5F2588-1EBD-43F6-B2DC-825B272B8ABC}" dt="2021-05-12T01:54:36.634" v="2724" actId="1035"/>
          <ac:picMkLst>
            <pc:docMk/>
            <pc:sldMk cId="0" sldId="304"/>
            <ac:picMk id="16" creationId="{341B565F-FAAE-46DD-BEE6-DE0E78E3933E}"/>
          </ac:picMkLst>
        </pc:picChg>
        <pc:picChg chg="del mod topLvl">
          <ac:chgData name="Bryan Krausen" userId="774916b2a9b30420" providerId="LiveId" clId="{4E5F2588-1EBD-43F6-B2DC-825B272B8ABC}" dt="2021-05-12T01:54:12.218" v="2713" actId="478"/>
          <ac:picMkLst>
            <pc:docMk/>
            <pc:sldMk cId="0" sldId="304"/>
            <ac:picMk id="1028" creationId="{01947894-A6F0-476E-94FF-4557793BF80D}"/>
          </ac:picMkLst>
        </pc:picChg>
      </pc:sldChg>
      <pc:sldChg chg="addSp add del mod">
        <pc:chgData name="Bryan Krausen" userId="774916b2a9b30420" providerId="LiveId" clId="{4E5F2588-1EBD-43F6-B2DC-825B272B8ABC}" dt="2021-05-01T14:36:23.926" v="2654" actId="47"/>
        <pc:sldMkLst>
          <pc:docMk/>
          <pc:sldMk cId="4208519244" sldId="305"/>
        </pc:sldMkLst>
        <pc:spChg chg="add">
          <ac:chgData name="Bryan Krausen" userId="774916b2a9b30420" providerId="LiveId" clId="{4E5F2588-1EBD-43F6-B2DC-825B272B8ABC}" dt="2021-05-01T14:34:30.633" v="2625" actId="22"/>
          <ac:spMkLst>
            <pc:docMk/>
            <pc:sldMk cId="4208519244" sldId="305"/>
            <ac:spMk id="24" creationId="{73861B9A-1A6B-4B6D-A77E-25FC4A66AE8A}"/>
          </ac:spMkLst>
        </pc:spChg>
      </pc:sldChg>
      <pc:sldMasterChg chg="delSldLayout modSldLayout">
        <pc:chgData name="Bryan Krausen" userId="774916b2a9b30420" providerId="LiveId" clId="{4E5F2588-1EBD-43F6-B2DC-825B272B8ABC}" dt="2021-04-27T17:46:49.504" v="2256" actId="47"/>
        <pc:sldMasterMkLst>
          <pc:docMk/>
          <pc:sldMasterMk cId="0" sldId="2147483658"/>
        </pc:sldMasterMkLst>
        <pc:sldLayoutChg chg="del">
          <pc:chgData name="Bryan Krausen" userId="774916b2a9b30420" providerId="LiveId" clId="{4E5F2588-1EBD-43F6-B2DC-825B272B8ABC}" dt="2021-04-27T17:46:49.504" v="2256" actId="47"/>
          <pc:sldLayoutMkLst>
            <pc:docMk/>
            <pc:sldMasterMk cId="0" sldId="2147483658"/>
            <pc:sldLayoutMk cId="0" sldId="2147483649"/>
          </pc:sldLayoutMkLst>
        </pc:sldLayoutChg>
        <pc:sldLayoutChg chg="addSp delSp modSp mod">
          <pc:chgData name="Bryan Krausen" userId="774916b2a9b30420" providerId="LiveId" clId="{4E5F2588-1EBD-43F6-B2DC-825B272B8ABC}" dt="2021-04-27T17:03:31.452" v="1293" actId="478"/>
          <pc:sldLayoutMkLst>
            <pc:docMk/>
            <pc:sldMasterMk cId="0" sldId="2147483658"/>
            <pc:sldLayoutMk cId="0" sldId="2147483650"/>
          </pc:sldLayoutMkLst>
          <pc:spChg chg="add del">
            <ac:chgData name="Bryan Krausen" userId="774916b2a9b30420" providerId="LiveId" clId="{4E5F2588-1EBD-43F6-B2DC-825B272B8ABC}" dt="2021-04-27T17:03:29.987" v="1292" actId="478"/>
            <ac:spMkLst>
              <pc:docMk/>
              <pc:sldMasterMk cId="0" sldId="2147483658"/>
              <pc:sldLayoutMk cId="0" sldId="2147483650"/>
              <ac:spMk id="39" creationId="{00000000-0000-0000-0000-000000000000}"/>
            </ac:spMkLst>
          </pc:spChg>
          <pc:grpChg chg="del">
            <ac:chgData name="Bryan Krausen" userId="774916b2a9b30420" providerId="LiveId" clId="{4E5F2588-1EBD-43F6-B2DC-825B272B8ABC}" dt="2021-04-27T17:03:01.672" v="1284" actId="478"/>
            <ac:grpSpMkLst>
              <pc:docMk/>
              <pc:sldMasterMk cId="0" sldId="2147483658"/>
              <pc:sldLayoutMk cId="0" sldId="2147483650"/>
              <ac:grpSpMk id="32" creationId="{00000000-0000-0000-0000-000000000000}"/>
            </ac:grpSpMkLst>
          </pc:grpChg>
          <pc:picChg chg="add del">
            <ac:chgData name="Bryan Krausen" userId="774916b2a9b30420" providerId="LiveId" clId="{4E5F2588-1EBD-43F6-B2DC-825B272B8ABC}" dt="2021-04-27T17:03:31.452" v="1293" actId="478"/>
            <ac:picMkLst>
              <pc:docMk/>
              <pc:sldMasterMk cId="0" sldId="2147483658"/>
              <pc:sldLayoutMk cId="0" sldId="2147483650"/>
              <ac:picMk id="30" creationId="{00000000-0000-0000-0000-000000000000}"/>
            </ac:picMkLst>
          </pc:picChg>
          <pc:cxnChg chg="del mod">
            <ac:chgData name="Bryan Krausen" userId="774916b2a9b30420" providerId="LiveId" clId="{4E5F2588-1EBD-43F6-B2DC-825B272B8ABC}" dt="2021-04-27T17:03:03.235" v="1285" actId="478"/>
            <ac:cxnSpMkLst>
              <pc:docMk/>
              <pc:sldMasterMk cId="0" sldId="2147483658"/>
              <pc:sldLayoutMk cId="0" sldId="2147483650"/>
              <ac:cxnSpMk id="36" creationId="{00000000-0000-0000-0000-000000000000}"/>
            </ac:cxnSpMkLst>
          </pc:cxnChg>
          <pc:cxnChg chg="del">
            <ac:chgData name="Bryan Krausen" userId="774916b2a9b30420" providerId="LiveId" clId="{4E5F2588-1EBD-43F6-B2DC-825B272B8ABC}" dt="2021-04-27T17:03:04.091" v="1286" actId="478"/>
            <ac:cxnSpMkLst>
              <pc:docMk/>
              <pc:sldMasterMk cId="0" sldId="2147483658"/>
              <pc:sldLayoutMk cId="0" sldId="2147483650"/>
              <ac:cxnSpMk id="37" creationId="{00000000-0000-0000-0000-000000000000}"/>
            </ac:cxnSpMkLst>
          </pc:cxnChg>
          <pc:cxnChg chg="add del">
            <ac:chgData name="Bryan Krausen" userId="774916b2a9b30420" providerId="LiveId" clId="{4E5F2588-1EBD-43F6-B2DC-825B272B8ABC}" dt="2021-04-27T17:03:12.995" v="1289" actId="478"/>
            <ac:cxnSpMkLst>
              <pc:docMk/>
              <pc:sldMasterMk cId="0" sldId="2147483658"/>
              <pc:sldLayoutMk cId="0" sldId="2147483650"/>
              <ac:cxnSpMk id="38" creationId="{00000000-0000-0000-0000-000000000000}"/>
            </ac:cxnSpMkLst>
          </pc:cxnChg>
        </pc:sldLayoutChg>
        <pc:sldLayoutChg chg="del">
          <pc:chgData name="Bryan Krausen" userId="774916b2a9b30420" providerId="LiveId" clId="{4E5F2588-1EBD-43F6-B2DC-825B272B8ABC}" dt="2021-04-27T17:46:49.504" v="2256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Bryan Krausen" userId="774916b2a9b30420" providerId="LiveId" clId="{4E5F2588-1EBD-43F6-B2DC-825B272B8ABC}" dt="2021-04-27T17:46:49.504" v="2256" actId="47"/>
          <pc:sldLayoutMkLst>
            <pc:docMk/>
            <pc:sldMasterMk cId="0" sldId="2147483658"/>
            <pc:sldLayoutMk cId="0" sldId="2147483653"/>
          </pc:sldLayoutMkLst>
        </pc:sldLayoutChg>
        <pc:sldLayoutChg chg="del">
          <pc:chgData name="Bryan Krausen" userId="774916b2a9b30420" providerId="LiveId" clId="{4E5F2588-1EBD-43F6-B2DC-825B272B8ABC}" dt="2021-04-27T17:46:49.504" v="2256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Bryan Krausen" userId="774916b2a9b30420" providerId="LiveId" clId="{4E5F2588-1EBD-43F6-B2DC-825B272B8ABC}" dt="2021-04-27T17:46:49.504" v="2256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97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6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21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901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51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6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 userDrawn="1"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svg"/><Relationship Id="rId11" Type="http://schemas.openxmlformats.org/officeDocument/2006/relationships/image" Target="../media/image5.png"/><Relationship Id="rId5" Type="http://schemas.openxmlformats.org/officeDocument/2006/relationships/image" Target="../media/image50.png"/><Relationship Id="rId10" Type="http://schemas.openxmlformats.org/officeDocument/2006/relationships/image" Target="../media/image18.png"/><Relationship Id="rId4" Type="http://schemas.openxmlformats.org/officeDocument/2006/relationships/image" Target="../media/image49.svg"/><Relationship Id="rId9" Type="http://schemas.openxmlformats.org/officeDocument/2006/relationships/image" Target="../media/image4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svg"/><Relationship Id="rId11" Type="http://schemas.microsoft.com/office/2007/relationships/hdphoto" Target="../media/hdphoto1.wdp"/><Relationship Id="rId5" Type="http://schemas.openxmlformats.org/officeDocument/2006/relationships/image" Target="../media/image56.png"/><Relationship Id="rId10" Type="http://schemas.openxmlformats.org/officeDocument/2006/relationships/image" Target="../media/image8.png"/><Relationship Id="rId4" Type="http://schemas.openxmlformats.org/officeDocument/2006/relationships/image" Target="../media/image55.sv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2.wdp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24.sv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9.jpe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8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4.png"/><Relationship Id="rId1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5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6.pn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11" Type="http://schemas.openxmlformats.org/officeDocument/2006/relationships/image" Target="../media/image8.png"/><Relationship Id="rId5" Type="http://schemas.openxmlformats.org/officeDocument/2006/relationships/image" Target="../media/image38.png"/><Relationship Id="rId10" Type="http://schemas.openxmlformats.org/officeDocument/2006/relationships/image" Target="../media/image6.png"/><Relationship Id="rId4" Type="http://schemas.openxmlformats.org/officeDocument/2006/relationships/image" Target="../media/image37.sv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11" Type="http://schemas.openxmlformats.org/officeDocument/2006/relationships/image" Target="../media/image18.png"/><Relationship Id="rId5" Type="http://schemas.openxmlformats.org/officeDocument/2006/relationships/image" Target="../media/image42.png"/><Relationship Id="rId15" Type="http://schemas.microsoft.com/office/2007/relationships/hdphoto" Target="../media/hdphoto1.wdp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FF7AA21-4BAB-45FB-A188-A42A38176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27" t="3483" r="21364" b="35557"/>
          <a:stretch/>
        </p:blipFill>
        <p:spPr>
          <a:xfrm>
            <a:off x="6108733" y="616834"/>
            <a:ext cx="1737400" cy="26413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DFE21A9-124E-4189-A19B-437C73D9C540}"/>
              </a:ext>
            </a:extLst>
          </p:cNvPr>
          <p:cNvGrpSpPr/>
          <p:nvPr/>
        </p:nvGrpSpPr>
        <p:grpSpPr>
          <a:xfrm>
            <a:off x="420479" y="2536737"/>
            <a:ext cx="2146017" cy="2736558"/>
            <a:chOff x="42567" y="3384009"/>
            <a:chExt cx="1372346" cy="1860556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C0CD9790-C871-4C98-B2C5-4AACD8B79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67" y="3384009"/>
              <a:ext cx="1372346" cy="1860556"/>
            </a:xfrm>
            <a:prstGeom prst="rect">
              <a:avLst/>
            </a:prstGeom>
          </p:spPr>
        </p:pic>
        <p:pic>
          <p:nvPicPr>
            <p:cNvPr id="7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C6BC9F-1D85-458F-881A-A08BF3082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785" t="3910" r="23310" b="35355"/>
            <a:stretch/>
          </p:blipFill>
          <p:spPr>
            <a:xfrm>
              <a:off x="649707" y="4904072"/>
              <a:ext cx="153820" cy="24424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1DE175-FCD4-4C03-AA1E-CD3DC0C675C4}"/>
              </a:ext>
            </a:extLst>
          </p:cNvPr>
          <p:cNvGrpSpPr/>
          <p:nvPr/>
        </p:nvGrpSpPr>
        <p:grpSpPr>
          <a:xfrm>
            <a:off x="2488372" y="1409540"/>
            <a:ext cx="2226766" cy="3863755"/>
            <a:chOff x="3330701" y="-795900"/>
            <a:chExt cx="3980779" cy="7354960"/>
          </a:xfrm>
        </p:grpSpPr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BC46C0C0-602C-4E88-92D7-3BD9161AF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701" y="1936314"/>
              <a:ext cx="3653818" cy="462274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DF8C1A-89B6-488A-866A-9A6AF7864915}"/>
                </a:ext>
              </a:extLst>
            </p:cNvPr>
            <p:cNvGrpSpPr/>
            <p:nvPr/>
          </p:nvGrpSpPr>
          <p:grpSpPr>
            <a:xfrm>
              <a:off x="4988747" y="-795900"/>
              <a:ext cx="2322733" cy="1704906"/>
              <a:chOff x="5884205" y="-140613"/>
              <a:chExt cx="2322733" cy="1704906"/>
            </a:xfrm>
          </p:grpSpPr>
          <p:pic>
            <p:nvPicPr>
              <p:cNvPr id="13" name="Picture 4" descr="Blue cap illustration, Baseball cap Hat , Baseball Cap Blue transparent  background PNG clipart | HiClipart">
                <a:extLst>
                  <a:ext uri="{FF2B5EF4-FFF2-40B4-BE49-F238E27FC236}">
                    <a16:creationId xmlns:a16="http://schemas.microsoft.com/office/drawing/2014/main" id="{E2E6A24B-93AC-4A93-8E7C-D58D458437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973" b="95903" l="3750" r="98500">
                            <a14:foregroundMark x1="9375" y1="74052" x2="8375" y2="45675"/>
                            <a14:foregroundMark x1="8375" y1="45675" x2="9250" y2="37026"/>
                            <a14:foregroundMark x1="9250" y1="37026" x2="16500" y2="22458"/>
                            <a14:foregroundMark x1="16500" y1="22458" x2="31375" y2="9560"/>
                            <a14:foregroundMark x1="31375" y1="9560" x2="44250" y2="7132"/>
                            <a14:foregroundMark x1="93375" y1="45524" x2="94875" y2="93323"/>
                            <a14:foregroundMark x1="87375" y1="93475" x2="87375" y2="93475"/>
                            <a14:foregroundMark x1="94500" y1="95903" x2="94500" y2="95903"/>
                            <a14:foregroundMark x1="8000" y1="88619" x2="7000" y2="50683"/>
                            <a14:foregroundMark x1="3750" y1="95144" x2="3750" y2="95144"/>
                            <a14:foregroundMark x1="50125" y1="2124" x2="50125" y2="2124"/>
                            <a14:foregroundMark x1="98250" y1="92868" x2="98250" y2="92868"/>
                            <a14:foregroundMark x1="98500" y1="74962" x2="98500" y2="749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4205" y="-140613"/>
                <a:ext cx="2322733" cy="1704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341B565F-FAAE-46DD-BEE6-DE0E78E393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785" t="3910" r="23310" b="35355"/>
              <a:stretch/>
            </p:blipFill>
            <p:spPr>
              <a:xfrm>
                <a:off x="6897701" y="100650"/>
                <a:ext cx="496824" cy="7888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10;p17">
            <a:extLst>
              <a:ext uri="{FF2B5EF4-FFF2-40B4-BE49-F238E27FC236}">
                <a16:creationId xmlns:a16="http://schemas.microsoft.com/office/drawing/2014/main" id="{53A43A15-5458-49BA-9903-F68A62A89BCD}"/>
              </a:ext>
            </a:extLst>
          </p:cNvPr>
          <p:cNvSpPr txBox="1">
            <a:spLocks/>
          </p:cNvSpPr>
          <p:nvPr/>
        </p:nvSpPr>
        <p:spPr>
          <a:xfrm>
            <a:off x="2216243" y="4543258"/>
            <a:ext cx="4711515" cy="490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Course</a:t>
            </a:r>
            <a:r>
              <a:rPr lang="en-US" sz="2800" b="1"/>
              <a:t> </a:t>
            </a:r>
            <a:r>
              <a:rPr lang="en-US" sz="2800" b="1">
                <a:solidFill>
                  <a:schemeClr val="accent1"/>
                </a:solidFill>
                <a:latin typeface="Roboto Slab"/>
                <a:ea typeface="Roboto Slab"/>
              </a:rPr>
              <a:t>Agenda</a:t>
            </a:r>
          </a:p>
        </p:txBody>
      </p:sp>
      <p:sp>
        <p:nvSpPr>
          <p:cNvPr id="7" name="Google Shape;1509;p49">
            <a:extLst>
              <a:ext uri="{FF2B5EF4-FFF2-40B4-BE49-F238E27FC236}">
                <a16:creationId xmlns:a16="http://schemas.microsoft.com/office/drawing/2014/main" id="{C324B759-411C-4549-A9F4-AE99C9CF0E01}"/>
              </a:ext>
            </a:extLst>
          </p:cNvPr>
          <p:cNvSpPr/>
          <p:nvPr/>
        </p:nvSpPr>
        <p:spPr>
          <a:xfrm>
            <a:off x="439081" y="2478457"/>
            <a:ext cx="801280" cy="817193"/>
          </a:xfrm>
          <a:prstGeom prst="ellipse">
            <a:avLst/>
          </a:prstGeom>
          <a:solidFill>
            <a:srgbClr val="0053A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8" name="Google Shape;1510;p49">
            <a:extLst>
              <a:ext uri="{FF2B5EF4-FFF2-40B4-BE49-F238E27FC236}">
                <a16:creationId xmlns:a16="http://schemas.microsoft.com/office/drawing/2014/main" id="{80AF8842-1DA3-4DD2-804E-6D68214500C8}"/>
              </a:ext>
            </a:extLst>
          </p:cNvPr>
          <p:cNvSpPr/>
          <p:nvPr/>
        </p:nvSpPr>
        <p:spPr>
          <a:xfrm>
            <a:off x="1371156" y="1524000"/>
            <a:ext cx="801280" cy="817193"/>
          </a:xfrm>
          <a:prstGeom prst="ellipse">
            <a:avLst/>
          </a:prstGeom>
          <a:solidFill>
            <a:srgbClr val="0071E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9" name="Google Shape;1511;p49">
            <a:extLst>
              <a:ext uri="{FF2B5EF4-FFF2-40B4-BE49-F238E27FC236}">
                <a16:creationId xmlns:a16="http://schemas.microsoft.com/office/drawing/2014/main" id="{4B91BF35-277B-4C85-99CB-48068F7A088C}"/>
              </a:ext>
            </a:extLst>
          </p:cNvPr>
          <p:cNvSpPr/>
          <p:nvPr/>
        </p:nvSpPr>
        <p:spPr>
          <a:xfrm>
            <a:off x="2310228" y="2478457"/>
            <a:ext cx="804346" cy="817193"/>
          </a:xfrm>
          <a:prstGeom prst="ellipse">
            <a:avLst/>
          </a:prstGeom>
          <a:solidFill>
            <a:srgbClr val="2592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10" name="Google Shape;1512;p49">
            <a:extLst>
              <a:ext uri="{FF2B5EF4-FFF2-40B4-BE49-F238E27FC236}">
                <a16:creationId xmlns:a16="http://schemas.microsoft.com/office/drawing/2014/main" id="{963F2B6F-4FAE-4589-80FC-B68C02D7E34E}"/>
              </a:ext>
            </a:extLst>
          </p:cNvPr>
          <p:cNvSpPr/>
          <p:nvPr/>
        </p:nvSpPr>
        <p:spPr>
          <a:xfrm>
            <a:off x="3243145" y="1524000"/>
            <a:ext cx="804346" cy="817193"/>
          </a:xfrm>
          <a:prstGeom prst="ellipse">
            <a:avLst/>
          </a:prstGeom>
          <a:solidFill>
            <a:srgbClr val="9BCD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11" name="Google Shape;1513;p49">
            <a:extLst>
              <a:ext uri="{FF2B5EF4-FFF2-40B4-BE49-F238E27FC236}">
                <a16:creationId xmlns:a16="http://schemas.microsoft.com/office/drawing/2014/main" id="{EC574C3B-8AE9-4EEB-B22E-A28B59D65C33}"/>
              </a:ext>
            </a:extLst>
          </p:cNvPr>
          <p:cNvSpPr/>
          <p:nvPr/>
        </p:nvSpPr>
        <p:spPr>
          <a:xfrm>
            <a:off x="4174298" y="2478457"/>
            <a:ext cx="804346" cy="81719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12" name="Google Shape;1514;p49">
            <a:extLst>
              <a:ext uri="{FF2B5EF4-FFF2-40B4-BE49-F238E27FC236}">
                <a16:creationId xmlns:a16="http://schemas.microsoft.com/office/drawing/2014/main" id="{78AD06BE-280E-41C3-B3CA-86FD0C1A3284}"/>
              </a:ext>
            </a:extLst>
          </p:cNvPr>
          <p:cNvSpPr/>
          <p:nvPr/>
        </p:nvSpPr>
        <p:spPr>
          <a:xfrm>
            <a:off x="5109551" y="1524000"/>
            <a:ext cx="801280" cy="8171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13" name="Google Shape;1515;p49">
            <a:extLst>
              <a:ext uri="{FF2B5EF4-FFF2-40B4-BE49-F238E27FC236}">
                <a16:creationId xmlns:a16="http://schemas.microsoft.com/office/drawing/2014/main" id="{208AE45B-68C7-4AEB-B0B8-CCA5674220D7}"/>
              </a:ext>
            </a:extLst>
          </p:cNvPr>
          <p:cNvSpPr/>
          <p:nvPr/>
        </p:nvSpPr>
        <p:spPr>
          <a:xfrm>
            <a:off x="6052893" y="2478457"/>
            <a:ext cx="802302" cy="8171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14" name="Google Shape;1516;p49">
            <a:extLst>
              <a:ext uri="{FF2B5EF4-FFF2-40B4-BE49-F238E27FC236}">
                <a16:creationId xmlns:a16="http://schemas.microsoft.com/office/drawing/2014/main" id="{F20ADA5F-82C5-465B-BB31-38EAAD9DA82A}"/>
              </a:ext>
            </a:extLst>
          </p:cNvPr>
          <p:cNvSpPr/>
          <p:nvPr/>
        </p:nvSpPr>
        <p:spPr>
          <a:xfrm>
            <a:off x="6986612" y="1524000"/>
            <a:ext cx="802302" cy="817193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15" name="Google Shape;1517;p49">
            <a:extLst>
              <a:ext uri="{FF2B5EF4-FFF2-40B4-BE49-F238E27FC236}">
                <a16:creationId xmlns:a16="http://schemas.microsoft.com/office/drawing/2014/main" id="{F2CB5300-96FB-4DBA-A599-B7C0E86A8F1E}"/>
              </a:ext>
            </a:extLst>
          </p:cNvPr>
          <p:cNvSpPr/>
          <p:nvPr/>
        </p:nvSpPr>
        <p:spPr>
          <a:xfrm>
            <a:off x="1005297" y="2107039"/>
            <a:ext cx="594674" cy="605712"/>
          </a:xfrm>
          <a:custGeom>
            <a:avLst/>
            <a:gdLst/>
            <a:ahLst/>
            <a:cxnLst/>
            <a:rect l="l" t="t" r="r" b="b"/>
            <a:pathLst>
              <a:path w="217" h="217" extrusionOk="0">
                <a:moveTo>
                  <a:pt x="128" y="0"/>
                </a:moveTo>
                <a:cubicBezTo>
                  <a:pt x="115" y="74"/>
                  <a:pt x="74" y="114"/>
                  <a:pt x="0" y="128"/>
                </a:cubicBezTo>
                <a:cubicBezTo>
                  <a:pt x="41" y="144"/>
                  <a:pt x="73" y="176"/>
                  <a:pt x="89" y="217"/>
                </a:cubicBezTo>
                <a:cubicBezTo>
                  <a:pt x="103" y="143"/>
                  <a:pt x="143" y="102"/>
                  <a:pt x="217" y="89"/>
                </a:cubicBezTo>
                <a:cubicBezTo>
                  <a:pt x="177" y="73"/>
                  <a:pt x="144" y="40"/>
                  <a:pt x="1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16" name="Google Shape;1518;p49">
            <a:extLst>
              <a:ext uri="{FF2B5EF4-FFF2-40B4-BE49-F238E27FC236}">
                <a16:creationId xmlns:a16="http://schemas.microsoft.com/office/drawing/2014/main" id="{889D911B-24F9-4300-AA7B-73F9B9C865FF}"/>
              </a:ext>
            </a:extLst>
          </p:cNvPr>
          <p:cNvSpPr/>
          <p:nvPr/>
        </p:nvSpPr>
        <p:spPr>
          <a:xfrm>
            <a:off x="1942362" y="2107039"/>
            <a:ext cx="593615" cy="605712"/>
          </a:xfrm>
          <a:custGeom>
            <a:avLst/>
            <a:gdLst/>
            <a:ahLst/>
            <a:cxnLst/>
            <a:rect l="l" t="t" r="r" b="b"/>
            <a:pathLst>
              <a:path w="217" h="217" extrusionOk="0">
                <a:moveTo>
                  <a:pt x="0" y="89"/>
                </a:moveTo>
                <a:cubicBezTo>
                  <a:pt x="74" y="102"/>
                  <a:pt x="115" y="143"/>
                  <a:pt x="128" y="217"/>
                </a:cubicBezTo>
                <a:cubicBezTo>
                  <a:pt x="145" y="176"/>
                  <a:pt x="177" y="144"/>
                  <a:pt x="217" y="128"/>
                </a:cubicBezTo>
                <a:cubicBezTo>
                  <a:pt x="143" y="114"/>
                  <a:pt x="103" y="74"/>
                  <a:pt x="90" y="0"/>
                </a:cubicBezTo>
                <a:cubicBezTo>
                  <a:pt x="73" y="40"/>
                  <a:pt x="41" y="73"/>
                  <a:pt x="0" y="8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17" name="Google Shape;1519;p49">
            <a:extLst>
              <a:ext uri="{FF2B5EF4-FFF2-40B4-BE49-F238E27FC236}">
                <a16:creationId xmlns:a16="http://schemas.microsoft.com/office/drawing/2014/main" id="{64202244-37CF-4C80-B8B0-0FCBF05EF6E9}"/>
              </a:ext>
            </a:extLst>
          </p:cNvPr>
          <p:cNvSpPr/>
          <p:nvPr/>
        </p:nvSpPr>
        <p:spPr>
          <a:xfrm>
            <a:off x="2880486" y="2107039"/>
            <a:ext cx="591496" cy="605712"/>
          </a:xfrm>
          <a:custGeom>
            <a:avLst/>
            <a:gdLst/>
            <a:ahLst/>
            <a:cxnLst/>
            <a:rect l="l" t="t" r="r" b="b"/>
            <a:pathLst>
              <a:path w="216" h="217" extrusionOk="0">
                <a:moveTo>
                  <a:pt x="127" y="0"/>
                </a:moveTo>
                <a:cubicBezTo>
                  <a:pt x="114" y="74"/>
                  <a:pt x="74" y="114"/>
                  <a:pt x="0" y="128"/>
                </a:cubicBezTo>
                <a:cubicBezTo>
                  <a:pt x="40" y="144"/>
                  <a:pt x="72" y="176"/>
                  <a:pt x="89" y="217"/>
                </a:cubicBezTo>
                <a:cubicBezTo>
                  <a:pt x="102" y="143"/>
                  <a:pt x="142" y="102"/>
                  <a:pt x="216" y="89"/>
                </a:cubicBezTo>
                <a:cubicBezTo>
                  <a:pt x="176" y="73"/>
                  <a:pt x="144" y="40"/>
                  <a:pt x="1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18" name="Google Shape;1520;p49">
            <a:extLst>
              <a:ext uri="{FF2B5EF4-FFF2-40B4-BE49-F238E27FC236}">
                <a16:creationId xmlns:a16="http://schemas.microsoft.com/office/drawing/2014/main" id="{93E3EC7F-CBF5-41E3-92AB-3A8BCE963897}"/>
              </a:ext>
            </a:extLst>
          </p:cNvPr>
          <p:cNvSpPr/>
          <p:nvPr/>
        </p:nvSpPr>
        <p:spPr>
          <a:xfrm>
            <a:off x="3816488" y="2107039"/>
            <a:ext cx="591496" cy="605712"/>
          </a:xfrm>
          <a:custGeom>
            <a:avLst/>
            <a:gdLst/>
            <a:ahLst/>
            <a:cxnLst/>
            <a:rect l="l" t="t" r="r" b="b"/>
            <a:pathLst>
              <a:path w="216" h="217" extrusionOk="0">
                <a:moveTo>
                  <a:pt x="0" y="89"/>
                </a:moveTo>
                <a:cubicBezTo>
                  <a:pt x="74" y="102"/>
                  <a:pt x="114" y="143"/>
                  <a:pt x="127" y="217"/>
                </a:cubicBezTo>
                <a:cubicBezTo>
                  <a:pt x="144" y="176"/>
                  <a:pt x="176" y="144"/>
                  <a:pt x="216" y="128"/>
                </a:cubicBezTo>
                <a:cubicBezTo>
                  <a:pt x="142" y="114"/>
                  <a:pt x="102" y="74"/>
                  <a:pt x="89" y="0"/>
                </a:cubicBezTo>
                <a:cubicBezTo>
                  <a:pt x="72" y="40"/>
                  <a:pt x="40" y="73"/>
                  <a:pt x="0" y="8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19" name="Google Shape;1521;p49">
            <a:extLst>
              <a:ext uri="{FF2B5EF4-FFF2-40B4-BE49-F238E27FC236}">
                <a16:creationId xmlns:a16="http://schemas.microsoft.com/office/drawing/2014/main" id="{88243B49-3F89-4DAC-BC75-D481355420B8}"/>
              </a:ext>
            </a:extLst>
          </p:cNvPr>
          <p:cNvSpPr/>
          <p:nvPr/>
        </p:nvSpPr>
        <p:spPr>
          <a:xfrm>
            <a:off x="4752494" y="2107039"/>
            <a:ext cx="591496" cy="605712"/>
          </a:xfrm>
          <a:custGeom>
            <a:avLst/>
            <a:gdLst/>
            <a:ahLst/>
            <a:cxnLst/>
            <a:rect l="l" t="t" r="r" b="b"/>
            <a:pathLst>
              <a:path w="216" h="217" extrusionOk="0">
                <a:moveTo>
                  <a:pt x="127" y="0"/>
                </a:moveTo>
                <a:cubicBezTo>
                  <a:pt x="114" y="74"/>
                  <a:pt x="74" y="114"/>
                  <a:pt x="0" y="128"/>
                </a:cubicBezTo>
                <a:cubicBezTo>
                  <a:pt x="40" y="144"/>
                  <a:pt x="72" y="176"/>
                  <a:pt x="89" y="217"/>
                </a:cubicBezTo>
                <a:cubicBezTo>
                  <a:pt x="102" y="143"/>
                  <a:pt x="142" y="102"/>
                  <a:pt x="216" y="89"/>
                </a:cubicBezTo>
                <a:cubicBezTo>
                  <a:pt x="176" y="73"/>
                  <a:pt x="144" y="40"/>
                  <a:pt x="1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20" name="Google Shape;1522;p49">
            <a:extLst>
              <a:ext uri="{FF2B5EF4-FFF2-40B4-BE49-F238E27FC236}">
                <a16:creationId xmlns:a16="http://schemas.microsoft.com/office/drawing/2014/main" id="{D9574809-CEF6-4253-88FB-FB9821E5F836}"/>
              </a:ext>
            </a:extLst>
          </p:cNvPr>
          <p:cNvSpPr/>
          <p:nvPr/>
        </p:nvSpPr>
        <p:spPr>
          <a:xfrm>
            <a:off x="5689555" y="2107039"/>
            <a:ext cx="593615" cy="605712"/>
          </a:xfrm>
          <a:custGeom>
            <a:avLst/>
            <a:gdLst/>
            <a:ahLst/>
            <a:cxnLst/>
            <a:rect l="l" t="t" r="r" b="b"/>
            <a:pathLst>
              <a:path w="217" h="217" extrusionOk="0">
                <a:moveTo>
                  <a:pt x="0" y="89"/>
                </a:moveTo>
                <a:cubicBezTo>
                  <a:pt x="74" y="102"/>
                  <a:pt x="114" y="143"/>
                  <a:pt x="128" y="217"/>
                </a:cubicBezTo>
                <a:cubicBezTo>
                  <a:pt x="144" y="176"/>
                  <a:pt x="176" y="144"/>
                  <a:pt x="217" y="128"/>
                </a:cubicBezTo>
                <a:cubicBezTo>
                  <a:pt x="143" y="114"/>
                  <a:pt x="102" y="74"/>
                  <a:pt x="89" y="0"/>
                </a:cubicBezTo>
                <a:cubicBezTo>
                  <a:pt x="73" y="40"/>
                  <a:pt x="40" y="73"/>
                  <a:pt x="0" y="8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21" name="Google Shape;1523;p49">
            <a:extLst>
              <a:ext uri="{FF2B5EF4-FFF2-40B4-BE49-F238E27FC236}">
                <a16:creationId xmlns:a16="http://schemas.microsoft.com/office/drawing/2014/main" id="{EF76387F-48EE-445E-9DA2-CE64A3A8B791}"/>
              </a:ext>
            </a:extLst>
          </p:cNvPr>
          <p:cNvSpPr/>
          <p:nvPr/>
        </p:nvSpPr>
        <p:spPr>
          <a:xfrm>
            <a:off x="6625560" y="2107039"/>
            <a:ext cx="593615" cy="605712"/>
          </a:xfrm>
          <a:custGeom>
            <a:avLst/>
            <a:gdLst/>
            <a:ahLst/>
            <a:cxnLst/>
            <a:rect l="l" t="t" r="r" b="b"/>
            <a:pathLst>
              <a:path w="217" h="217" extrusionOk="0">
                <a:moveTo>
                  <a:pt x="128" y="0"/>
                </a:moveTo>
                <a:cubicBezTo>
                  <a:pt x="114" y="74"/>
                  <a:pt x="74" y="114"/>
                  <a:pt x="0" y="128"/>
                </a:cubicBezTo>
                <a:cubicBezTo>
                  <a:pt x="41" y="144"/>
                  <a:pt x="73" y="176"/>
                  <a:pt x="89" y="217"/>
                </a:cubicBezTo>
                <a:cubicBezTo>
                  <a:pt x="103" y="143"/>
                  <a:pt x="143" y="102"/>
                  <a:pt x="217" y="89"/>
                </a:cubicBezTo>
                <a:cubicBezTo>
                  <a:pt x="177" y="73"/>
                  <a:pt x="144" y="40"/>
                  <a:pt x="1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8C076-4AC0-4A5C-B757-38D0E958DD53}"/>
              </a:ext>
            </a:extLst>
          </p:cNvPr>
          <p:cNvSpPr txBox="1"/>
          <p:nvPr/>
        </p:nvSpPr>
        <p:spPr>
          <a:xfrm>
            <a:off x="619148" y="2563888"/>
            <a:ext cx="38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F67647-6E54-4B6E-958A-65E93455D53C}"/>
              </a:ext>
            </a:extLst>
          </p:cNvPr>
          <p:cNvSpPr txBox="1"/>
          <p:nvPr/>
        </p:nvSpPr>
        <p:spPr>
          <a:xfrm>
            <a:off x="1551223" y="160943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211E7E-BAE2-4128-859A-C72267B045CA}"/>
              </a:ext>
            </a:extLst>
          </p:cNvPr>
          <p:cNvSpPr txBox="1"/>
          <p:nvPr/>
        </p:nvSpPr>
        <p:spPr>
          <a:xfrm>
            <a:off x="2491828" y="256388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830238-0475-464C-8006-65AD06060995}"/>
              </a:ext>
            </a:extLst>
          </p:cNvPr>
          <p:cNvSpPr txBox="1"/>
          <p:nvPr/>
        </p:nvSpPr>
        <p:spPr>
          <a:xfrm>
            <a:off x="3424745" y="1609431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2963F7-8C00-4F9A-BCE0-0758BB951998}"/>
              </a:ext>
            </a:extLst>
          </p:cNvPr>
          <p:cNvSpPr txBox="1"/>
          <p:nvPr/>
        </p:nvSpPr>
        <p:spPr>
          <a:xfrm>
            <a:off x="4355898" y="256388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9F6442-94FD-4BA9-8F89-CFB6F7CBC0F2}"/>
              </a:ext>
            </a:extLst>
          </p:cNvPr>
          <p:cNvSpPr txBox="1"/>
          <p:nvPr/>
        </p:nvSpPr>
        <p:spPr>
          <a:xfrm>
            <a:off x="5289618" y="160943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30A68-1F79-46AB-91A7-18B36055545D}"/>
              </a:ext>
            </a:extLst>
          </p:cNvPr>
          <p:cNvSpPr txBox="1"/>
          <p:nvPr/>
        </p:nvSpPr>
        <p:spPr>
          <a:xfrm>
            <a:off x="6233471" y="256388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9C882D-258C-44F1-A298-9F897A7ED0D7}"/>
              </a:ext>
            </a:extLst>
          </p:cNvPr>
          <p:cNvSpPr txBox="1"/>
          <p:nvPr/>
        </p:nvSpPr>
        <p:spPr>
          <a:xfrm>
            <a:off x="7167190" y="160943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CC502-B195-4A3F-9EFF-7F0F823C654A}"/>
              </a:ext>
            </a:extLst>
          </p:cNvPr>
          <p:cNvSpPr txBox="1"/>
          <p:nvPr/>
        </p:nvSpPr>
        <p:spPr>
          <a:xfrm>
            <a:off x="-43280" y="3406876"/>
            <a:ext cx="1725151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>
                <a:solidFill>
                  <a:srgbClr val="0053A3"/>
                </a:solidFill>
                <a:latin typeface="Roboto Slab" pitchFamily="2" charset="0"/>
                <a:ea typeface="Roboto Slab" pitchFamily="2" charset="0"/>
              </a:rPr>
              <a:t>Introduction to</a:t>
            </a:r>
          </a:p>
          <a:p>
            <a:pPr algn="ctr"/>
            <a:r>
              <a:rPr lang="en-US" sz="1700" dirty="0">
                <a:solidFill>
                  <a:srgbClr val="0053A3"/>
                </a:solidFill>
                <a:latin typeface="Roboto Slab" pitchFamily="2" charset="0"/>
                <a:ea typeface="Roboto Slab" pitchFamily="2" charset="0"/>
              </a:rPr>
              <a:t>HashiCorp</a:t>
            </a:r>
          </a:p>
          <a:p>
            <a:pPr algn="ctr"/>
            <a:r>
              <a:rPr lang="en-US" sz="1700" dirty="0">
                <a:solidFill>
                  <a:srgbClr val="0053A3"/>
                </a:solidFill>
                <a:latin typeface="Roboto Slab" pitchFamily="2" charset="0"/>
                <a:ea typeface="Roboto Slab" pitchFamily="2" charset="0"/>
              </a:rPr>
              <a:t>Packer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E45D8C-4184-4635-97CF-12C8C99EB222}"/>
              </a:ext>
            </a:extLst>
          </p:cNvPr>
          <p:cNvSpPr txBox="1"/>
          <p:nvPr/>
        </p:nvSpPr>
        <p:spPr>
          <a:xfrm>
            <a:off x="850712" y="825500"/>
            <a:ext cx="184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1E2"/>
                </a:solidFill>
                <a:latin typeface="Roboto Slab" pitchFamily="2" charset="0"/>
                <a:ea typeface="Roboto Slab" pitchFamily="2" charset="0"/>
              </a:rPr>
              <a:t>Writing Packer</a:t>
            </a:r>
          </a:p>
          <a:p>
            <a:pPr algn="ctr"/>
            <a:r>
              <a:rPr lang="en-US" sz="1800" dirty="0">
                <a:solidFill>
                  <a:srgbClr val="0071E2"/>
                </a:solidFill>
                <a:latin typeface="Roboto Slab" pitchFamily="2" charset="0"/>
                <a:ea typeface="Roboto Slab" pitchFamily="2" charset="0"/>
              </a:rPr>
              <a:t>Templates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06605-E545-4D17-9156-F3C21B6E8947}"/>
              </a:ext>
            </a:extLst>
          </p:cNvPr>
          <p:cNvSpPr txBox="1"/>
          <p:nvPr/>
        </p:nvSpPr>
        <p:spPr>
          <a:xfrm>
            <a:off x="2167221" y="3406876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2592FF"/>
                </a:solidFill>
                <a:latin typeface="Roboto Slab" pitchFamily="2" charset="0"/>
                <a:ea typeface="Roboto Slab" pitchFamily="2" charset="0"/>
              </a:rPr>
              <a:t>Builders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F31557-F83A-44F9-B29A-DC10A71E483B}"/>
              </a:ext>
            </a:extLst>
          </p:cNvPr>
          <p:cNvSpPr txBox="1"/>
          <p:nvPr/>
        </p:nvSpPr>
        <p:spPr>
          <a:xfrm>
            <a:off x="3796451" y="3406876"/>
            <a:ext cx="156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BECCD2"/>
                </a:solidFill>
                <a:latin typeface="Roboto Slab" pitchFamily="2" charset="0"/>
                <a:ea typeface="Roboto Slab" pitchFamily="2" charset="0"/>
              </a:rPr>
              <a:t>Provisioners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F0A6B3-CACD-463A-8D3A-8E14716DC3B4}"/>
              </a:ext>
            </a:extLst>
          </p:cNvPr>
          <p:cNvSpPr txBox="1"/>
          <p:nvPr/>
        </p:nvSpPr>
        <p:spPr>
          <a:xfrm>
            <a:off x="5657192" y="3406876"/>
            <a:ext cx="159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506976"/>
                </a:solidFill>
                <a:latin typeface="Roboto Slab" pitchFamily="2" charset="0"/>
                <a:ea typeface="Roboto Slab" pitchFamily="2" charset="0"/>
              </a:rPr>
              <a:t>Code</a:t>
            </a:r>
          </a:p>
          <a:p>
            <a:pPr algn="ctr"/>
            <a:r>
              <a:rPr lang="en-US" sz="1800">
                <a:solidFill>
                  <a:srgbClr val="506976"/>
                </a:solidFill>
                <a:latin typeface="Roboto Slab" pitchFamily="2" charset="0"/>
                <a:ea typeface="Roboto Slab" pitchFamily="2" charset="0"/>
              </a:rPr>
              <a:t>Organization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70F886-5DDB-420A-9E00-5BBA487D41E8}"/>
              </a:ext>
            </a:extLst>
          </p:cNvPr>
          <p:cNvSpPr txBox="1"/>
          <p:nvPr/>
        </p:nvSpPr>
        <p:spPr>
          <a:xfrm>
            <a:off x="3036017" y="933222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9BCDFF"/>
                </a:solidFill>
                <a:latin typeface="Roboto Slab" pitchFamily="2" charset="0"/>
                <a:ea typeface="Roboto Slab" pitchFamily="2" charset="0"/>
              </a:rPr>
              <a:t>Variables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575335-B7FF-472E-A1F6-6C88A81A1243}"/>
              </a:ext>
            </a:extLst>
          </p:cNvPr>
          <p:cNvSpPr txBox="1"/>
          <p:nvPr/>
        </p:nvSpPr>
        <p:spPr>
          <a:xfrm>
            <a:off x="4549832" y="933222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839EAB"/>
                </a:solidFill>
                <a:latin typeface="Roboto Slab" pitchFamily="2" charset="0"/>
                <a:ea typeface="Roboto Slab" pitchFamily="2" charset="0"/>
              </a:rPr>
              <a:t>Post-Processors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B56597-2F83-49BF-8068-A3F4E26C7A35}"/>
              </a:ext>
            </a:extLst>
          </p:cNvPr>
          <p:cNvSpPr txBox="1"/>
          <p:nvPr/>
        </p:nvSpPr>
        <p:spPr>
          <a:xfrm>
            <a:off x="6630185" y="933222"/>
            <a:ext cx="151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374851"/>
                </a:solidFill>
                <a:latin typeface="Roboto Slab" pitchFamily="2" charset="0"/>
                <a:ea typeface="Roboto Slab" pitchFamily="2" charset="0"/>
              </a:rPr>
              <a:t>Integrations</a:t>
            </a:r>
          </a:p>
        </p:txBody>
      </p:sp>
      <p:sp>
        <p:nvSpPr>
          <p:cNvPr id="40" name="Google Shape;1515;p49">
            <a:extLst>
              <a:ext uri="{FF2B5EF4-FFF2-40B4-BE49-F238E27FC236}">
                <a16:creationId xmlns:a16="http://schemas.microsoft.com/office/drawing/2014/main" id="{4C6DE7A7-D28E-4173-BCB4-CFC4AC22E4BC}"/>
              </a:ext>
            </a:extLst>
          </p:cNvPr>
          <p:cNvSpPr/>
          <p:nvPr/>
        </p:nvSpPr>
        <p:spPr>
          <a:xfrm>
            <a:off x="7945195" y="2472107"/>
            <a:ext cx="802302" cy="817193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41" name="Google Shape;1522;p49">
            <a:extLst>
              <a:ext uri="{FF2B5EF4-FFF2-40B4-BE49-F238E27FC236}">
                <a16:creationId xmlns:a16="http://schemas.microsoft.com/office/drawing/2014/main" id="{C5D3E5C9-C12D-4746-BDD1-4BE12D37A020}"/>
              </a:ext>
            </a:extLst>
          </p:cNvPr>
          <p:cNvSpPr/>
          <p:nvPr/>
        </p:nvSpPr>
        <p:spPr>
          <a:xfrm>
            <a:off x="7575505" y="2100689"/>
            <a:ext cx="593615" cy="605712"/>
          </a:xfrm>
          <a:custGeom>
            <a:avLst/>
            <a:gdLst/>
            <a:ahLst/>
            <a:cxnLst/>
            <a:rect l="l" t="t" r="r" b="b"/>
            <a:pathLst>
              <a:path w="217" h="217" extrusionOk="0">
                <a:moveTo>
                  <a:pt x="0" y="89"/>
                </a:moveTo>
                <a:cubicBezTo>
                  <a:pt x="74" y="102"/>
                  <a:pt x="114" y="143"/>
                  <a:pt x="128" y="217"/>
                </a:cubicBezTo>
                <a:cubicBezTo>
                  <a:pt x="144" y="176"/>
                  <a:pt x="176" y="144"/>
                  <a:pt x="217" y="128"/>
                </a:cubicBezTo>
                <a:cubicBezTo>
                  <a:pt x="143" y="114"/>
                  <a:pt x="102" y="74"/>
                  <a:pt x="89" y="0"/>
                </a:cubicBezTo>
                <a:cubicBezTo>
                  <a:pt x="73" y="40"/>
                  <a:pt x="40" y="73"/>
                  <a:pt x="0" y="8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100" b="0" i="0" u="none" strike="noStrike" cap="none">
              <a:solidFill>
                <a:schemeClr val="dk1"/>
              </a:solidFill>
              <a:latin typeface="Roboto Slab" pitchFamily="2" charset="0"/>
              <a:ea typeface="Roboto Slab" pitchFamily="2" charset="0"/>
              <a:cs typeface="Calibri"/>
              <a:sym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3D50D3-E751-41CF-A42B-A18421A5AE57}"/>
              </a:ext>
            </a:extLst>
          </p:cNvPr>
          <p:cNvSpPr txBox="1"/>
          <p:nvPr/>
        </p:nvSpPr>
        <p:spPr>
          <a:xfrm>
            <a:off x="8125773" y="255753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526C0F-BE24-4E88-A3AD-BD45668A9A20}"/>
              </a:ext>
            </a:extLst>
          </p:cNvPr>
          <p:cNvSpPr txBox="1"/>
          <p:nvPr/>
        </p:nvSpPr>
        <p:spPr>
          <a:xfrm>
            <a:off x="7670520" y="3406876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chemeClr val="tx2">
                    <a:lumMod val="10000"/>
                  </a:schemeClr>
                </a:solidFill>
                <a:latin typeface="Roboto Slab" pitchFamily="2" charset="0"/>
                <a:ea typeface="Roboto Slab" pitchFamily="2" charset="0"/>
              </a:rPr>
              <a:t>Other Uses</a:t>
            </a:r>
          </a:p>
          <a:p>
            <a:pPr algn="ctr"/>
            <a:r>
              <a:rPr lang="en-US" sz="1800">
                <a:solidFill>
                  <a:schemeClr val="tx2">
                    <a:lumMod val="10000"/>
                  </a:schemeClr>
                </a:solidFill>
                <a:latin typeface="Roboto Slab" pitchFamily="2" charset="0"/>
                <a:ea typeface="Roboto Slab" pitchFamily="2" charset="0"/>
              </a:rPr>
              <a:t>For Packer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7A69BE-5594-429D-8C11-A4BCC3C55DA7}"/>
              </a:ext>
            </a:extLst>
          </p:cNvPr>
          <p:cNvGrpSpPr/>
          <p:nvPr/>
        </p:nvGrpSpPr>
        <p:grpSpPr>
          <a:xfrm>
            <a:off x="7991475" y="4499209"/>
            <a:ext cx="1028700" cy="682395"/>
            <a:chOff x="544068" y="2551176"/>
            <a:chExt cx="4087934" cy="2736558"/>
          </a:xfrm>
        </p:grpSpPr>
        <p:pic>
          <p:nvPicPr>
            <p:cNvPr id="44" name="Picture 43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20C898B5-89C1-4CAC-BB08-239B102A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821" y="2614310"/>
              <a:ext cx="2062181" cy="2672603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5765E8D-1C57-4726-A57F-E5B704DBD736}"/>
                </a:ext>
              </a:extLst>
            </p:cNvPr>
            <p:cNvGrpSpPr/>
            <p:nvPr/>
          </p:nvGrpSpPr>
          <p:grpSpPr>
            <a:xfrm>
              <a:off x="544068" y="2551176"/>
              <a:ext cx="2146017" cy="2736558"/>
              <a:chOff x="42567" y="3384009"/>
              <a:chExt cx="1372346" cy="1860556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880A4398-C8A6-42BE-9186-3ED25D981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67" y="3384009"/>
                <a:ext cx="1372346" cy="1860556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F46DDCAA-560D-4D84-9912-73227BDD0B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785" t="3910" r="23310" b="35355"/>
              <a:stretch/>
            </p:blipFill>
            <p:spPr>
              <a:xfrm>
                <a:off x="649707" y="4904072"/>
                <a:ext cx="153820" cy="244241"/>
              </a:xfrm>
              <a:prstGeom prst="rect">
                <a:avLst/>
              </a:prstGeom>
            </p:spPr>
          </p:pic>
        </p:grpSp>
        <p:pic>
          <p:nvPicPr>
            <p:cNvPr id="46" name="Picture 4" descr="Blue cap illustration, Baseball cap Hat , Baseball Cap Blue transparent  background PNG clipart | HiClipart">
              <a:extLst>
                <a:ext uri="{FF2B5EF4-FFF2-40B4-BE49-F238E27FC236}">
                  <a16:creationId xmlns:a16="http://schemas.microsoft.com/office/drawing/2014/main" id="{A34A02E3-3D16-4DC7-964B-334072734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73" b="95903" l="3750" r="98500">
                          <a14:foregroundMark x1="9375" y1="74052" x2="8375" y2="45675"/>
                          <a14:foregroundMark x1="8375" y1="45675" x2="9250" y2="37026"/>
                          <a14:foregroundMark x1="9250" y1="37026" x2="16500" y2="22458"/>
                          <a14:foregroundMark x1="16500" y1="22458" x2="31375" y2="9560"/>
                          <a14:foregroundMark x1="31375" y1="9560" x2="44250" y2="7132"/>
                          <a14:foregroundMark x1="93375" y1="45524" x2="94875" y2="93323"/>
                          <a14:foregroundMark x1="87375" y1="93475" x2="87375" y2="93475"/>
                          <a14:foregroundMark x1="94500" y1="95903" x2="94500" y2="95903"/>
                          <a14:foregroundMark x1="8000" y1="88619" x2="7000" y2="50683"/>
                          <a14:foregroundMark x1="3750" y1="95144" x2="3750" y2="95144"/>
                          <a14:foregroundMark x1="50125" y1="2124" x2="50125" y2="2124"/>
                          <a14:foregroundMark x1="98250" y1="92868" x2="98250" y2="92868"/>
                          <a14:foregroundMark x1="98500" y1="74962" x2="98500" y2="74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771" y="2626884"/>
              <a:ext cx="1177938" cy="90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9C78FB1A-3765-4EA2-BC63-842F71318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785" t="3910" r="23310" b="35355"/>
            <a:stretch/>
          </p:blipFill>
          <p:spPr>
            <a:xfrm>
              <a:off x="3505682" y="2738845"/>
              <a:ext cx="255207" cy="424241"/>
            </a:xfrm>
            <a:prstGeom prst="rect">
              <a:avLst/>
            </a:prstGeom>
          </p:spPr>
        </p:pic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0B6B776-E3D7-4374-9B61-5F572C96F8A0}"/>
              </a:ext>
            </a:extLst>
          </p:cNvPr>
          <p:cNvSpPr/>
          <p:nvPr/>
        </p:nvSpPr>
        <p:spPr>
          <a:xfrm>
            <a:off x="4186989" y="413886"/>
            <a:ext cx="2069432" cy="770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10;p17">
            <a:extLst>
              <a:ext uri="{FF2B5EF4-FFF2-40B4-BE49-F238E27FC236}">
                <a16:creationId xmlns:a16="http://schemas.microsoft.com/office/drawing/2014/main" id="{D26320F8-CE2E-4D77-B57F-EB3CBF0562FB}"/>
              </a:ext>
            </a:extLst>
          </p:cNvPr>
          <p:cNvSpPr txBox="1">
            <a:spLocks/>
          </p:cNvSpPr>
          <p:nvPr/>
        </p:nvSpPr>
        <p:spPr>
          <a:xfrm>
            <a:off x="242322" y="288758"/>
            <a:ext cx="4711515" cy="49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b="1"/>
              <a:t>Course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23785-80EF-4F26-A417-CF4095989538}"/>
              </a:ext>
            </a:extLst>
          </p:cNvPr>
          <p:cNvSpPr txBox="1"/>
          <p:nvPr/>
        </p:nvSpPr>
        <p:spPr>
          <a:xfrm>
            <a:off x="1212850" y="163195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53A3"/>
                </a:solidFill>
              </a:rPr>
              <a:t>github.com/btkrausen/hashicorp</a:t>
            </a:r>
          </a:p>
        </p:txBody>
      </p:sp>
      <p:pic>
        <p:nvPicPr>
          <p:cNvPr id="8" name="Graphic 7" descr="Web design with solid fill">
            <a:extLst>
              <a:ext uri="{FF2B5EF4-FFF2-40B4-BE49-F238E27FC236}">
                <a16:creationId xmlns:a16="http://schemas.microsoft.com/office/drawing/2014/main" id="{495E68D2-1EDD-4B18-92CA-EC558998D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450" y="1358900"/>
            <a:ext cx="914400" cy="914400"/>
          </a:xfrm>
          <a:prstGeom prst="rect">
            <a:avLst/>
          </a:prstGeom>
        </p:spPr>
      </p:pic>
      <p:pic>
        <p:nvPicPr>
          <p:cNvPr id="10" name="Graphic 9" descr="Questions with solid fill">
            <a:extLst>
              <a:ext uri="{FF2B5EF4-FFF2-40B4-BE49-F238E27FC236}">
                <a16:creationId xmlns:a16="http://schemas.microsoft.com/office/drawing/2014/main" id="{84FAFA62-99D3-42E8-BD28-0DB5D0FFC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" y="2381250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ED69C3-EB10-4A75-AE78-0A7CB9A22C3B}"/>
              </a:ext>
            </a:extLst>
          </p:cNvPr>
          <p:cNvSpPr txBox="1"/>
          <p:nvPr/>
        </p:nvSpPr>
        <p:spPr>
          <a:xfrm>
            <a:off x="1193800" y="2628900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53A3"/>
                </a:solidFill>
              </a:rPr>
              <a:t>Send Us a Message or Use</a:t>
            </a:r>
          </a:p>
          <a:p>
            <a:r>
              <a:rPr lang="en-US" sz="1800" b="1" dirty="0">
                <a:solidFill>
                  <a:srgbClr val="0053A3"/>
                </a:solidFill>
              </a:rPr>
              <a:t>the Udemy Q</a:t>
            </a:r>
            <a:r>
              <a:rPr lang="en-US" b="1" dirty="0">
                <a:solidFill>
                  <a:srgbClr val="0053A3"/>
                </a:solidFill>
              </a:rPr>
              <a:t>&amp;</a:t>
            </a:r>
            <a:r>
              <a:rPr lang="en-US" sz="1800" b="1" dirty="0">
                <a:solidFill>
                  <a:srgbClr val="0053A3"/>
                </a:solidFill>
              </a:rPr>
              <a:t>A Feature</a:t>
            </a:r>
          </a:p>
        </p:txBody>
      </p:sp>
      <p:sp>
        <p:nvSpPr>
          <p:cNvPr id="149" name="Google Shape;149;p21"/>
          <p:cNvSpPr/>
          <p:nvPr/>
        </p:nvSpPr>
        <p:spPr>
          <a:xfrm>
            <a:off x="5062450" y="1325422"/>
            <a:ext cx="2877300" cy="28569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 descr="Monitor outline">
            <a:extLst>
              <a:ext uri="{FF2B5EF4-FFF2-40B4-BE49-F238E27FC236}">
                <a16:creationId xmlns:a16="http://schemas.microsoft.com/office/drawing/2014/main" id="{2556A9B7-EE01-4BDD-ACF1-0ED3543CF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4972" y="1797744"/>
            <a:ext cx="1912256" cy="1912256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EE5DF85-2379-4543-B171-BA6A4E9955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906" t="4185" r="22049" b="36030"/>
          <a:stretch/>
        </p:blipFill>
        <p:spPr>
          <a:xfrm>
            <a:off x="7021814" y="2242069"/>
            <a:ext cx="98692" cy="1510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6F63B4-C5DB-4778-9854-8201CFC169DB}"/>
              </a:ext>
            </a:extLst>
          </p:cNvPr>
          <p:cNvSpPr txBox="1"/>
          <p:nvPr/>
        </p:nvSpPr>
        <p:spPr>
          <a:xfrm>
            <a:off x="5867955" y="2414559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Building Automated</a:t>
            </a:r>
          </a:p>
          <a:p>
            <a:pPr algn="ctr"/>
            <a:r>
              <a:rPr lang="en-US" sz="800" b="1" dirty="0">
                <a:solidFill>
                  <a:schemeClr val="bg1">
                    <a:lumMod val="65000"/>
                  </a:schemeClr>
                </a:solidFill>
              </a:rPr>
              <a:t>Machine Images using</a:t>
            </a:r>
          </a:p>
          <a:p>
            <a:pPr algn="ctr"/>
            <a:r>
              <a:rPr lang="en-US" sz="800" b="1" dirty="0">
                <a:solidFill>
                  <a:srgbClr val="0071E2"/>
                </a:solidFill>
              </a:rPr>
              <a:t>HashiCorp Packer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1AB284-D97B-4049-B6ED-D164F3F45B05}"/>
              </a:ext>
            </a:extLst>
          </p:cNvPr>
          <p:cNvGrpSpPr/>
          <p:nvPr/>
        </p:nvGrpSpPr>
        <p:grpSpPr>
          <a:xfrm>
            <a:off x="7991475" y="4499209"/>
            <a:ext cx="1028700" cy="682395"/>
            <a:chOff x="544068" y="2551176"/>
            <a:chExt cx="4087934" cy="2736558"/>
          </a:xfrm>
        </p:grpSpPr>
        <p:pic>
          <p:nvPicPr>
            <p:cNvPr id="20" name="Picture 19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45408511-9F22-433E-B6BE-E33123BDF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821" y="2614310"/>
              <a:ext cx="2062181" cy="2672603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E4D9671-FCF8-49A5-9BC6-280BBE3BD9D8}"/>
                </a:ext>
              </a:extLst>
            </p:cNvPr>
            <p:cNvGrpSpPr/>
            <p:nvPr/>
          </p:nvGrpSpPr>
          <p:grpSpPr>
            <a:xfrm>
              <a:off x="544068" y="2551176"/>
              <a:ext cx="2146017" cy="2736558"/>
              <a:chOff x="42567" y="3384009"/>
              <a:chExt cx="1372346" cy="1860556"/>
            </a:xfrm>
          </p:grpSpPr>
          <p:pic>
            <p:nvPicPr>
              <p:cNvPr id="25" name="Picture 24" descr="Icon&#10;&#10;Description automatically generated">
                <a:extLst>
                  <a:ext uri="{FF2B5EF4-FFF2-40B4-BE49-F238E27FC236}">
                    <a16:creationId xmlns:a16="http://schemas.microsoft.com/office/drawing/2014/main" id="{3D3F1810-7601-40AC-9E30-9C471A02F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67" y="3384009"/>
                <a:ext cx="1372346" cy="1860556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40E6FE5A-627E-45BE-BA12-D2A4C5A795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2785" t="3910" r="23310" b="35355"/>
              <a:stretch/>
            </p:blipFill>
            <p:spPr>
              <a:xfrm>
                <a:off x="649707" y="4904072"/>
                <a:ext cx="153820" cy="244241"/>
              </a:xfrm>
              <a:prstGeom prst="rect">
                <a:avLst/>
              </a:prstGeom>
            </p:spPr>
          </p:pic>
        </p:grpSp>
        <p:pic>
          <p:nvPicPr>
            <p:cNvPr id="23" name="Picture 4" descr="Blue cap illustration, Baseball cap Hat , Baseball Cap Blue transparent  background PNG clipart | HiClipart">
              <a:extLst>
                <a:ext uri="{FF2B5EF4-FFF2-40B4-BE49-F238E27FC236}">
                  <a16:creationId xmlns:a16="http://schemas.microsoft.com/office/drawing/2014/main" id="{4692DDC0-330E-46E5-8DCD-8370F25A1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973" b="95903" l="3750" r="98500">
                          <a14:foregroundMark x1="9375" y1="74052" x2="8375" y2="45675"/>
                          <a14:foregroundMark x1="8375" y1="45675" x2="9250" y2="37026"/>
                          <a14:foregroundMark x1="9250" y1="37026" x2="16500" y2="22458"/>
                          <a14:foregroundMark x1="16500" y1="22458" x2="31375" y2="9560"/>
                          <a14:foregroundMark x1="31375" y1="9560" x2="44250" y2="7132"/>
                          <a14:foregroundMark x1="93375" y1="45524" x2="94875" y2="93323"/>
                          <a14:foregroundMark x1="87375" y1="93475" x2="87375" y2="93475"/>
                          <a14:foregroundMark x1="94500" y1="95903" x2="94500" y2="95903"/>
                          <a14:foregroundMark x1="8000" y1="88619" x2="7000" y2="50683"/>
                          <a14:foregroundMark x1="3750" y1="95144" x2="3750" y2="95144"/>
                          <a14:foregroundMark x1="50125" y1="2124" x2="50125" y2="2124"/>
                          <a14:foregroundMark x1="98250" y1="92868" x2="98250" y2="92868"/>
                          <a14:foregroundMark x1="98500" y1="74962" x2="98500" y2="74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771" y="2626884"/>
              <a:ext cx="1177938" cy="90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E7C6684-515A-41A5-9D2B-C28331D9B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2785" t="3910" r="23310" b="35355"/>
            <a:stretch/>
          </p:blipFill>
          <p:spPr>
            <a:xfrm>
              <a:off x="3505682" y="2738845"/>
              <a:ext cx="255207" cy="424241"/>
            </a:xfrm>
            <a:prstGeom prst="rect">
              <a:avLst/>
            </a:prstGeom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DD5960A-9988-4305-8E9D-F516255C6C43}"/>
              </a:ext>
            </a:extLst>
          </p:cNvPr>
          <p:cNvSpPr/>
          <p:nvPr/>
        </p:nvSpPr>
        <p:spPr>
          <a:xfrm>
            <a:off x="4186989" y="413886"/>
            <a:ext cx="2069432" cy="770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Fireworks with solid fill">
            <a:extLst>
              <a:ext uri="{FF2B5EF4-FFF2-40B4-BE49-F238E27FC236}">
                <a16:creationId xmlns:a16="http://schemas.microsoft.com/office/drawing/2014/main" id="{41B07067-FC0C-481B-85F6-2D6D28EC4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89657">
            <a:off x="845647" y="2999052"/>
            <a:ext cx="914400" cy="914400"/>
          </a:xfrm>
          <a:prstGeom prst="rect">
            <a:avLst/>
          </a:prstGeom>
        </p:spPr>
      </p:pic>
      <p:pic>
        <p:nvPicPr>
          <p:cNvPr id="10" name="Graphic 9" descr="Rocket with solid fill">
            <a:extLst>
              <a:ext uri="{FF2B5EF4-FFF2-40B4-BE49-F238E27FC236}">
                <a16:creationId xmlns:a16="http://schemas.microsoft.com/office/drawing/2014/main" id="{E0030416-A7AC-49F4-AFF1-2FEC6A95A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7879" y="997079"/>
            <a:ext cx="2509571" cy="2509571"/>
          </a:xfrm>
          <a:prstGeom prst="rect">
            <a:avLst/>
          </a:prstGeom>
        </p:spPr>
      </p:pic>
      <p:sp>
        <p:nvSpPr>
          <p:cNvPr id="11" name="Google Shape;110;p17">
            <a:extLst>
              <a:ext uri="{FF2B5EF4-FFF2-40B4-BE49-F238E27FC236}">
                <a16:creationId xmlns:a16="http://schemas.microsoft.com/office/drawing/2014/main" id="{BBA1E81E-B219-4536-89F0-9ED73346B32F}"/>
              </a:ext>
            </a:extLst>
          </p:cNvPr>
          <p:cNvSpPr txBox="1">
            <a:spLocks/>
          </p:cNvSpPr>
          <p:nvPr/>
        </p:nvSpPr>
        <p:spPr>
          <a:xfrm>
            <a:off x="3740243" y="2035008"/>
            <a:ext cx="4711515" cy="490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Let's Get Started</a:t>
            </a:r>
            <a:endParaRPr lang="en-US" sz="4400" b="1">
              <a:solidFill>
                <a:schemeClr val="accent1"/>
              </a:solidFill>
              <a:latin typeface="Roboto Slab"/>
              <a:ea typeface="Roboto Slab"/>
            </a:endParaRP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99C49461-8D5B-4459-A485-26BA7BA0F2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85" t="3910" r="23310" b="35355"/>
          <a:stretch/>
        </p:blipFill>
        <p:spPr>
          <a:xfrm rot="2217682">
            <a:off x="2332455" y="1894172"/>
            <a:ext cx="347243" cy="5513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15DCD2-A73C-4EAB-82F9-3FE52C29AD22}"/>
              </a:ext>
            </a:extLst>
          </p:cNvPr>
          <p:cNvGrpSpPr/>
          <p:nvPr/>
        </p:nvGrpSpPr>
        <p:grpSpPr>
          <a:xfrm>
            <a:off x="7991475" y="4499209"/>
            <a:ext cx="1028700" cy="682395"/>
            <a:chOff x="544068" y="2551176"/>
            <a:chExt cx="4087934" cy="2736558"/>
          </a:xfrm>
        </p:grpSpPr>
        <p:pic>
          <p:nvPicPr>
            <p:cNvPr id="7" name="Picture 6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82065194-112C-41B7-97DF-74442E59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821" y="2614310"/>
              <a:ext cx="2062181" cy="2672603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CA48D1-3C00-41AB-87CE-7810FF23377B}"/>
                </a:ext>
              </a:extLst>
            </p:cNvPr>
            <p:cNvGrpSpPr/>
            <p:nvPr/>
          </p:nvGrpSpPr>
          <p:grpSpPr>
            <a:xfrm>
              <a:off x="544068" y="2551176"/>
              <a:ext cx="2146017" cy="2736558"/>
              <a:chOff x="42567" y="3384009"/>
              <a:chExt cx="1372346" cy="1860556"/>
            </a:xfrm>
          </p:grpSpPr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54729752-7E9A-444D-B0C8-B2E895046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67" y="3384009"/>
                <a:ext cx="1372346" cy="1860556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6E21C35E-0A24-42EB-9ED4-50B6C4405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2785" t="3910" r="23310" b="35355"/>
              <a:stretch/>
            </p:blipFill>
            <p:spPr>
              <a:xfrm>
                <a:off x="649707" y="4904072"/>
                <a:ext cx="153820" cy="244241"/>
              </a:xfrm>
              <a:prstGeom prst="rect">
                <a:avLst/>
              </a:prstGeom>
            </p:spPr>
          </p:pic>
        </p:grpSp>
        <p:pic>
          <p:nvPicPr>
            <p:cNvPr id="13" name="Picture 4" descr="Blue cap illustration, Baseball cap Hat , Baseball Cap Blue transparent  background PNG clipart | HiClipart">
              <a:extLst>
                <a:ext uri="{FF2B5EF4-FFF2-40B4-BE49-F238E27FC236}">
                  <a16:creationId xmlns:a16="http://schemas.microsoft.com/office/drawing/2014/main" id="{EF1D00BA-2B8A-4E0D-BC25-47FBC3A1C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73" b="95903" l="3750" r="98500">
                          <a14:foregroundMark x1="9375" y1="74052" x2="8375" y2="45675"/>
                          <a14:foregroundMark x1="8375" y1="45675" x2="9250" y2="37026"/>
                          <a14:foregroundMark x1="9250" y1="37026" x2="16500" y2="22458"/>
                          <a14:foregroundMark x1="16500" y1="22458" x2="31375" y2="9560"/>
                          <a14:foregroundMark x1="31375" y1="9560" x2="44250" y2="7132"/>
                          <a14:foregroundMark x1="93375" y1="45524" x2="94875" y2="93323"/>
                          <a14:foregroundMark x1="87375" y1="93475" x2="87375" y2="93475"/>
                          <a14:foregroundMark x1="94500" y1="95903" x2="94500" y2="95903"/>
                          <a14:foregroundMark x1="8000" y1="88619" x2="7000" y2="50683"/>
                          <a14:foregroundMark x1="3750" y1="95144" x2="3750" y2="95144"/>
                          <a14:foregroundMark x1="50125" y1="2124" x2="50125" y2="2124"/>
                          <a14:foregroundMark x1="98250" y1="92868" x2="98250" y2="92868"/>
                          <a14:foregroundMark x1="98500" y1="74962" x2="98500" y2="74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771" y="2626884"/>
              <a:ext cx="1177938" cy="90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579350B-1C12-48DC-97F8-05FBA63D6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785" t="3910" r="23310" b="35355"/>
            <a:stretch/>
          </p:blipFill>
          <p:spPr>
            <a:xfrm>
              <a:off x="3505682" y="2738845"/>
              <a:ext cx="255207" cy="424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01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0;p17">
            <a:extLst>
              <a:ext uri="{FF2B5EF4-FFF2-40B4-BE49-F238E27FC236}">
                <a16:creationId xmlns:a16="http://schemas.microsoft.com/office/drawing/2014/main" id="{0BD0C7D1-2ECD-4F23-B509-3BCE0D56CC0C}"/>
              </a:ext>
            </a:extLst>
          </p:cNvPr>
          <p:cNvSpPr txBox="1">
            <a:spLocks/>
          </p:cNvSpPr>
          <p:nvPr/>
        </p:nvSpPr>
        <p:spPr>
          <a:xfrm>
            <a:off x="3302093" y="2403308"/>
            <a:ext cx="4711515" cy="490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END OF SECTION</a:t>
            </a:r>
            <a:endParaRPr lang="en-US" sz="6600" b="1">
              <a:solidFill>
                <a:schemeClr val="accent1"/>
              </a:solidFill>
              <a:latin typeface="Roboto Slab"/>
              <a:ea typeface="Roboto Slab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F12550D-16D4-43F9-8B36-2121E98C2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6" t="4185" r="22049" b="36030"/>
          <a:stretch/>
        </p:blipFill>
        <p:spPr>
          <a:xfrm>
            <a:off x="1515979" y="1592364"/>
            <a:ext cx="1258721" cy="192661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EC9B7DF-9C63-4717-A745-9C4916F92CE9}"/>
              </a:ext>
            </a:extLst>
          </p:cNvPr>
          <p:cNvGrpSpPr/>
          <p:nvPr/>
        </p:nvGrpSpPr>
        <p:grpSpPr>
          <a:xfrm>
            <a:off x="7991475" y="4499209"/>
            <a:ext cx="1028700" cy="682395"/>
            <a:chOff x="544068" y="2551176"/>
            <a:chExt cx="4087934" cy="2736558"/>
          </a:xfrm>
        </p:grpSpPr>
        <p:pic>
          <p:nvPicPr>
            <p:cNvPr id="12" name="Picture 11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CFE4485F-685D-41B6-A15C-B5B4D7494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821" y="2614310"/>
              <a:ext cx="2062181" cy="267260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4F4F06-7BEE-4E1B-823A-8B62D5C6891E}"/>
                </a:ext>
              </a:extLst>
            </p:cNvPr>
            <p:cNvGrpSpPr/>
            <p:nvPr/>
          </p:nvGrpSpPr>
          <p:grpSpPr>
            <a:xfrm>
              <a:off x="544068" y="2551176"/>
              <a:ext cx="2146017" cy="2736558"/>
              <a:chOff x="42567" y="3384009"/>
              <a:chExt cx="1372346" cy="1860556"/>
            </a:xfrm>
          </p:grpSpPr>
          <p:pic>
            <p:nvPicPr>
              <p:cNvPr id="17" name="Picture 16" descr="Icon&#10;&#10;Description automatically generated">
                <a:extLst>
                  <a:ext uri="{FF2B5EF4-FFF2-40B4-BE49-F238E27FC236}">
                    <a16:creationId xmlns:a16="http://schemas.microsoft.com/office/drawing/2014/main" id="{8820C13A-9C20-44CD-8AE4-71838069E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67" y="3384009"/>
                <a:ext cx="1372346" cy="1860556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70C20C52-C1B6-4132-A4B0-2A8FB9EF72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2785" t="3910" r="23310" b="35355"/>
              <a:stretch/>
            </p:blipFill>
            <p:spPr>
              <a:xfrm>
                <a:off x="649707" y="4904072"/>
                <a:ext cx="153820" cy="244241"/>
              </a:xfrm>
              <a:prstGeom prst="rect">
                <a:avLst/>
              </a:prstGeom>
            </p:spPr>
          </p:pic>
        </p:grpSp>
        <p:pic>
          <p:nvPicPr>
            <p:cNvPr id="15" name="Picture 4" descr="Blue cap illustration, Baseball cap Hat , Baseball Cap Blue transparent  background PNG clipart | HiClipart">
              <a:extLst>
                <a:ext uri="{FF2B5EF4-FFF2-40B4-BE49-F238E27FC236}">
                  <a16:creationId xmlns:a16="http://schemas.microsoft.com/office/drawing/2014/main" id="{C18C0C25-6D24-4933-A6CA-8C757D43D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73" b="95903" l="3750" r="98500">
                          <a14:foregroundMark x1="9375" y1="74052" x2="8375" y2="45675"/>
                          <a14:foregroundMark x1="8375" y1="45675" x2="9250" y2="37026"/>
                          <a14:foregroundMark x1="9250" y1="37026" x2="16500" y2="22458"/>
                          <a14:foregroundMark x1="16500" y1="22458" x2="31375" y2="9560"/>
                          <a14:foregroundMark x1="31375" y1="9560" x2="44250" y2="7132"/>
                          <a14:foregroundMark x1="93375" y1="45524" x2="94875" y2="93323"/>
                          <a14:foregroundMark x1="87375" y1="93475" x2="87375" y2="93475"/>
                          <a14:foregroundMark x1="94500" y1="95903" x2="94500" y2="95903"/>
                          <a14:foregroundMark x1="8000" y1="88619" x2="7000" y2="50683"/>
                          <a14:foregroundMark x1="3750" y1="95144" x2="3750" y2="95144"/>
                          <a14:foregroundMark x1="50125" y1="2124" x2="50125" y2="2124"/>
                          <a14:foregroundMark x1="98250" y1="92868" x2="98250" y2="92868"/>
                          <a14:foregroundMark x1="98500" y1="74962" x2="98500" y2="74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771" y="2626884"/>
              <a:ext cx="1177938" cy="90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F5355B6-D7A2-4E19-9305-979B33AB9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785" t="3910" r="23310" b="35355"/>
            <a:stretch/>
          </p:blipFill>
          <p:spPr>
            <a:xfrm>
              <a:off x="3505682" y="2738845"/>
              <a:ext cx="255207" cy="424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69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20DE2BFC-41FB-4896-92A5-8EB9C56B39E9}"/>
              </a:ext>
            </a:extLst>
          </p:cNvPr>
          <p:cNvSpPr/>
          <p:nvPr/>
        </p:nvSpPr>
        <p:spPr>
          <a:xfrm>
            <a:off x="0" y="-6332"/>
            <a:ext cx="9144000" cy="5149832"/>
          </a:xfrm>
          <a:prstGeom prst="rect">
            <a:avLst/>
          </a:prstGeom>
          <a:solidFill>
            <a:srgbClr val="007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8968942-5055-4F9C-A696-2AE5878A1DBA}"/>
              </a:ext>
            </a:extLst>
          </p:cNvPr>
          <p:cNvSpPr/>
          <p:nvPr/>
        </p:nvSpPr>
        <p:spPr>
          <a:xfrm>
            <a:off x="1369869" y="211931"/>
            <a:ext cx="216725" cy="21672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DE0711-7D98-4B56-8C98-0BF2E4FA67D2}"/>
              </a:ext>
            </a:extLst>
          </p:cNvPr>
          <p:cNvCxnSpPr/>
          <p:nvPr/>
        </p:nvCxnSpPr>
        <p:spPr>
          <a:xfrm>
            <a:off x="1828800" y="139566"/>
            <a:ext cx="587141" cy="1395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71CE46-C998-4618-BEEB-B4CADD6DEB7E}"/>
              </a:ext>
            </a:extLst>
          </p:cNvPr>
          <p:cNvCxnSpPr>
            <a:cxnSpLocks/>
          </p:cNvCxnSpPr>
          <p:nvPr/>
        </p:nvCxnSpPr>
        <p:spPr>
          <a:xfrm flipV="1">
            <a:off x="1981200" y="385763"/>
            <a:ext cx="434741" cy="2446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DD48DE-2DEA-40A3-9B51-7344FC8839B3}"/>
              </a:ext>
            </a:extLst>
          </p:cNvPr>
          <p:cNvCxnSpPr>
            <a:cxnSpLocks/>
          </p:cNvCxnSpPr>
          <p:nvPr/>
        </p:nvCxnSpPr>
        <p:spPr>
          <a:xfrm flipH="1">
            <a:off x="2534653" y="336881"/>
            <a:ext cx="28554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AFA978-1B36-4B79-B722-11505B4096A4}"/>
              </a:ext>
            </a:extLst>
          </p:cNvPr>
          <p:cNvCxnSpPr>
            <a:cxnSpLocks/>
          </p:cNvCxnSpPr>
          <p:nvPr/>
        </p:nvCxnSpPr>
        <p:spPr>
          <a:xfrm flipV="1">
            <a:off x="2683669" y="447676"/>
            <a:ext cx="186740" cy="2905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CA254B-F472-439E-A183-0F92EAB01E27}"/>
              </a:ext>
            </a:extLst>
          </p:cNvPr>
          <p:cNvCxnSpPr>
            <a:cxnSpLocks/>
          </p:cNvCxnSpPr>
          <p:nvPr/>
        </p:nvCxnSpPr>
        <p:spPr>
          <a:xfrm flipV="1">
            <a:off x="3274219" y="176213"/>
            <a:ext cx="250031" cy="2357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BCBCE1-4C67-4456-84B8-32AB5C65EA7F}"/>
              </a:ext>
            </a:extLst>
          </p:cNvPr>
          <p:cNvCxnSpPr>
            <a:cxnSpLocks/>
          </p:cNvCxnSpPr>
          <p:nvPr/>
        </p:nvCxnSpPr>
        <p:spPr>
          <a:xfrm flipV="1">
            <a:off x="3209925" y="0"/>
            <a:ext cx="40483" cy="390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F3835F-88EF-4898-8D27-0A4263BB0D62}"/>
              </a:ext>
            </a:extLst>
          </p:cNvPr>
          <p:cNvCxnSpPr>
            <a:cxnSpLocks/>
          </p:cNvCxnSpPr>
          <p:nvPr/>
        </p:nvCxnSpPr>
        <p:spPr>
          <a:xfrm flipH="1" flipV="1">
            <a:off x="3090863" y="245269"/>
            <a:ext cx="71437" cy="1452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77FE4AD-12A4-4A32-8D43-AC6DA518C67E}"/>
              </a:ext>
            </a:extLst>
          </p:cNvPr>
          <p:cNvCxnSpPr>
            <a:cxnSpLocks/>
          </p:cNvCxnSpPr>
          <p:nvPr/>
        </p:nvCxnSpPr>
        <p:spPr>
          <a:xfrm flipH="1" flipV="1">
            <a:off x="1564483" y="390525"/>
            <a:ext cx="245267" cy="204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1D4249F-A71F-4351-9284-9204ED42B67B}"/>
              </a:ext>
            </a:extLst>
          </p:cNvPr>
          <p:cNvCxnSpPr>
            <a:cxnSpLocks/>
          </p:cNvCxnSpPr>
          <p:nvPr/>
        </p:nvCxnSpPr>
        <p:spPr>
          <a:xfrm flipV="1">
            <a:off x="1566864" y="176213"/>
            <a:ext cx="133349" cy="4590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E0F64C-C60A-4602-906D-CB2C6E3CC1D6}"/>
              </a:ext>
            </a:extLst>
          </p:cNvPr>
          <p:cNvCxnSpPr>
            <a:cxnSpLocks/>
          </p:cNvCxnSpPr>
          <p:nvPr/>
        </p:nvCxnSpPr>
        <p:spPr>
          <a:xfrm flipV="1">
            <a:off x="1633539" y="707809"/>
            <a:ext cx="147636" cy="20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1C4099-AF65-4BAE-AB91-0A654B962D82}"/>
              </a:ext>
            </a:extLst>
          </p:cNvPr>
          <p:cNvCxnSpPr>
            <a:cxnSpLocks/>
          </p:cNvCxnSpPr>
          <p:nvPr/>
        </p:nvCxnSpPr>
        <p:spPr>
          <a:xfrm>
            <a:off x="1295401" y="500640"/>
            <a:ext cx="166687" cy="1684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6BF5B0-BDC7-451B-8D2E-E8ED636BA49D}"/>
              </a:ext>
            </a:extLst>
          </p:cNvPr>
          <p:cNvCxnSpPr>
            <a:cxnSpLocks/>
          </p:cNvCxnSpPr>
          <p:nvPr/>
        </p:nvCxnSpPr>
        <p:spPr>
          <a:xfrm>
            <a:off x="1042987" y="700666"/>
            <a:ext cx="109538" cy="1018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4CA3C5-7674-4933-B732-C5C0F5645C95}"/>
              </a:ext>
            </a:extLst>
          </p:cNvPr>
          <p:cNvCxnSpPr>
            <a:cxnSpLocks/>
          </p:cNvCxnSpPr>
          <p:nvPr/>
        </p:nvCxnSpPr>
        <p:spPr>
          <a:xfrm flipV="1">
            <a:off x="1444893" y="304815"/>
            <a:ext cx="66677" cy="309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BA7B-B2CA-4763-89DF-632A63798842}"/>
              </a:ext>
            </a:extLst>
          </p:cNvPr>
          <p:cNvCxnSpPr>
            <a:cxnSpLocks/>
          </p:cNvCxnSpPr>
          <p:nvPr/>
        </p:nvCxnSpPr>
        <p:spPr>
          <a:xfrm>
            <a:off x="1678782" y="4762"/>
            <a:ext cx="28575" cy="39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CD7613-4A0E-43E1-807A-FB2E95D8E25C}"/>
              </a:ext>
            </a:extLst>
          </p:cNvPr>
          <p:cNvCxnSpPr>
            <a:cxnSpLocks/>
          </p:cNvCxnSpPr>
          <p:nvPr/>
        </p:nvCxnSpPr>
        <p:spPr>
          <a:xfrm flipH="1">
            <a:off x="790575" y="176214"/>
            <a:ext cx="78581" cy="178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6B914A3-6D4A-4A79-A327-EC1D86165395}"/>
              </a:ext>
            </a:extLst>
          </p:cNvPr>
          <p:cNvCxnSpPr>
            <a:cxnSpLocks/>
          </p:cNvCxnSpPr>
          <p:nvPr/>
        </p:nvCxnSpPr>
        <p:spPr>
          <a:xfrm flipH="1">
            <a:off x="597694" y="176214"/>
            <a:ext cx="252413" cy="2357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88AE4D-C178-4CAF-ABC2-AE04BA15DF07}"/>
              </a:ext>
            </a:extLst>
          </p:cNvPr>
          <p:cNvCxnSpPr>
            <a:cxnSpLocks/>
          </p:cNvCxnSpPr>
          <p:nvPr/>
        </p:nvCxnSpPr>
        <p:spPr>
          <a:xfrm flipH="1">
            <a:off x="538163" y="4762"/>
            <a:ext cx="33337" cy="381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A36B940-8154-4406-8F6F-21F8F8E2C7F6}"/>
              </a:ext>
            </a:extLst>
          </p:cNvPr>
          <p:cNvCxnSpPr>
            <a:cxnSpLocks/>
          </p:cNvCxnSpPr>
          <p:nvPr/>
        </p:nvCxnSpPr>
        <p:spPr>
          <a:xfrm flipH="1">
            <a:off x="-10047" y="361505"/>
            <a:ext cx="305180" cy="3565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B050BC-28C0-4009-BC81-E67AA4F8F925}"/>
              </a:ext>
            </a:extLst>
          </p:cNvPr>
          <p:cNvCxnSpPr>
            <a:cxnSpLocks/>
          </p:cNvCxnSpPr>
          <p:nvPr/>
        </p:nvCxnSpPr>
        <p:spPr>
          <a:xfrm>
            <a:off x="352425" y="738188"/>
            <a:ext cx="185738" cy="1881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4E46E6C-372A-41B3-A951-861FC60982E9}"/>
              </a:ext>
            </a:extLst>
          </p:cNvPr>
          <p:cNvCxnSpPr>
            <a:cxnSpLocks/>
          </p:cNvCxnSpPr>
          <p:nvPr/>
        </p:nvCxnSpPr>
        <p:spPr>
          <a:xfrm>
            <a:off x="597694" y="959644"/>
            <a:ext cx="2524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2FC49A0-6422-4411-90D5-1A12981C0690}"/>
              </a:ext>
            </a:extLst>
          </p:cNvPr>
          <p:cNvCxnSpPr>
            <a:cxnSpLocks/>
          </p:cNvCxnSpPr>
          <p:nvPr/>
        </p:nvCxnSpPr>
        <p:spPr>
          <a:xfrm flipV="1">
            <a:off x="700088" y="959644"/>
            <a:ext cx="169068" cy="1666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0771ACB-C8DE-46D6-8DC2-8294EF85B1BA}"/>
              </a:ext>
            </a:extLst>
          </p:cNvPr>
          <p:cNvCxnSpPr>
            <a:cxnSpLocks/>
          </p:cNvCxnSpPr>
          <p:nvPr/>
        </p:nvCxnSpPr>
        <p:spPr>
          <a:xfrm flipV="1">
            <a:off x="657225" y="669132"/>
            <a:ext cx="266700" cy="4262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15948E-FAFC-488C-8FD0-040DD029183A}"/>
              </a:ext>
            </a:extLst>
          </p:cNvPr>
          <p:cNvCxnSpPr>
            <a:cxnSpLocks/>
            <a:endCxn id="170" idx="2"/>
          </p:cNvCxnSpPr>
          <p:nvPr/>
        </p:nvCxnSpPr>
        <p:spPr>
          <a:xfrm>
            <a:off x="383327" y="1031081"/>
            <a:ext cx="171503" cy="113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C05365-2F2D-4FA3-9DDE-82004D75DCD5}"/>
              </a:ext>
            </a:extLst>
          </p:cNvPr>
          <p:cNvCxnSpPr>
            <a:cxnSpLocks/>
          </p:cNvCxnSpPr>
          <p:nvPr/>
        </p:nvCxnSpPr>
        <p:spPr>
          <a:xfrm>
            <a:off x="923925" y="1369218"/>
            <a:ext cx="83344" cy="381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142552B-9169-49F4-BA48-8346B16AC476}"/>
              </a:ext>
            </a:extLst>
          </p:cNvPr>
          <p:cNvCxnSpPr>
            <a:cxnSpLocks/>
          </p:cNvCxnSpPr>
          <p:nvPr/>
        </p:nvCxnSpPr>
        <p:spPr>
          <a:xfrm flipV="1">
            <a:off x="781050" y="1364457"/>
            <a:ext cx="83344" cy="309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C535EB3-1518-4B42-B1C0-6C9100F7B3D6}"/>
              </a:ext>
            </a:extLst>
          </p:cNvPr>
          <p:cNvCxnSpPr>
            <a:cxnSpLocks/>
          </p:cNvCxnSpPr>
          <p:nvPr/>
        </p:nvCxnSpPr>
        <p:spPr>
          <a:xfrm flipH="1">
            <a:off x="495300" y="1214438"/>
            <a:ext cx="102394" cy="304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366DC2F-011B-45B8-AB19-94D8883A6546}"/>
              </a:ext>
            </a:extLst>
          </p:cNvPr>
          <p:cNvCxnSpPr>
            <a:cxnSpLocks/>
          </p:cNvCxnSpPr>
          <p:nvPr/>
        </p:nvCxnSpPr>
        <p:spPr>
          <a:xfrm flipH="1" flipV="1">
            <a:off x="571500" y="988219"/>
            <a:ext cx="26194" cy="1547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8670778-C657-4E02-9F5C-1898B965B152}"/>
              </a:ext>
            </a:extLst>
          </p:cNvPr>
          <p:cNvCxnSpPr>
            <a:cxnSpLocks/>
          </p:cNvCxnSpPr>
          <p:nvPr/>
        </p:nvCxnSpPr>
        <p:spPr>
          <a:xfrm flipH="1" flipV="1">
            <a:off x="361949" y="1464470"/>
            <a:ext cx="95251" cy="7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6CCFF32-CBF5-4B2D-A57B-2BA1C6A256CB}"/>
              </a:ext>
            </a:extLst>
          </p:cNvPr>
          <p:cNvCxnSpPr>
            <a:cxnSpLocks/>
          </p:cNvCxnSpPr>
          <p:nvPr/>
        </p:nvCxnSpPr>
        <p:spPr>
          <a:xfrm flipH="1" flipV="1">
            <a:off x="112315" y="1841467"/>
            <a:ext cx="142479" cy="571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CF76C59-7616-4AAC-9408-17DFD840792F}"/>
              </a:ext>
            </a:extLst>
          </p:cNvPr>
          <p:cNvCxnSpPr>
            <a:cxnSpLocks/>
          </p:cNvCxnSpPr>
          <p:nvPr/>
        </p:nvCxnSpPr>
        <p:spPr>
          <a:xfrm flipH="1" flipV="1">
            <a:off x="261939" y="2183606"/>
            <a:ext cx="195261" cy="40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86FCB29-75C1-433B-9676-5716EE8D45A9}"/>
              </a:ext>
            </a:extLst>
          </p:cNvPr>
          <p:cNvCxnSpPr>
            <a:cxnSpLocks/>
          </p:cNvCxnSpPr>
          <p:nvPr/>
        </p:nvCxnSpPr>
        <p:spPr>
          <a:xfrm flipH="1">
            <a:off x="323851" y="2297907"/>
            <a:ext cx="126206" cy="762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43272FB-CE31-49FD-9AC4-3029B7B009A3}"/>
              </a:ext>
            </a:extLst>
          </p:cNvPr>
          <p:cNvCxnSpPr>
            <a:cxnSpLocks/>
          </p:cNvCxnSpPr>
          <p:nvPr/>
        </p:nvCxnSpPr>
        <p:spPr>
          <a:xfrm flipH="1" flipV="1">
            <a:off x="41674" y="1919290"/>
            <a:ext cx="103583" cy="1857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2BFA56D-99CE-46A0-83E6-85923B6FA53D}"/>
              </a:ext>
            </a:extLst>
          </p:cNvPr>
          <p:cNvCxnSpPr>
            <a:cxnSpLocks/>
          </p:cNvCxnSpPr>
          <p:nvPr/>
        </p:nvCxnSpPr>
        <p:spPr>
          <a:xfrm flipH="1">
            <a:off x="69199" y="1371583"/>
            <a:ext cx="52388" cy="1452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21F66B-47C4-4D56-B33C-EC3EC8A664BB}"/>
              </a:ext>
            </a:extLst>
          </p:cNvPr>
          <p:cNvCxnSpPr>
            <a:cxnSpLocks/>
          </p:cNvCxnSpPr>
          <p:nvPr/>
        </p:nvCxnSpPr>
        <p:spPr>
          <a:xfrm flipH="1">
            <a:off x="1095375" y="926306"/>
            <a:ext cx="52388" cy="40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8FE573D-1D63-41F9-A616-E6DD3E1B07B1}"/>
              </a:ext>
            </a:extLst>
          </p:cNvPr>
          <p:cNvCxnSpPr>
            <a:cxnSpLocks/>
            <a:stCxn id="175" idx="0"/>
          </p:cNvCxnSpPr>
          <p:nvPr/>
        </p:nvCxnSpPr>
        <p:spPr>
          <a:xfrm flipH="1" flipV="1">
            <a:off x="171791" y="2808608"/>
            <a:ext cx="61714" cy="7708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7BB53C-52B9-4BDA-B2F5-21B1C1E72EEF}"/>
              </a:ext>
            </a:extLst>
          </p:cNvPr>
          <p:cNvCxnSpPr>
            <a:cxnSpLocks/>
          </p:cNvCxnSpPr>
          <p:nvPr/>
        </p:nvCxnSpPr>
        <p:spPr>
          <a:xfrm flipH="1">
            <a:off x="305181" y="-259763"/>
            <a:ext cx="225464" cy="4359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9DA58FE-1EBE-4285-954C-654FF7AC7F5F}"/>
              </a:ext>
            </a:extLst>
          </p:cNvPr>
          <p:cNvCxnSpPr>
            <a:cxnSpLocks/>
          </p:cNvCxnSpPr>
          <p:nvPr/>
        </p:nvCxnSpPr>
        <p:spPr>
          <a:xfrm>
            <a:off x="0" y="2974181"/>
            <a:ext cx="73818" cy="434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F57C759-32D8-49DC-B5D2-2F95BB9AC7CD}"/>
              </a:ext>
            </a:extLst>
          </p:cNvPr>
          <p:cNvCxnSpPr>
            <a:cxnSpLocks/>
          </p:cNvCxnSpPr>
          <p:nvPr/>
        </p:nvCxnSpPr>
        <p:spPr>
          <a:xfrm flipH="1" flipV="1">
            <a:off x="95249" y="3470680"/>
            <a:ext cx="123826" cy="1488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737085F-3071-4DDC-998E-FD056DC54ED5}"/>
              </a:ext>
            </a:extLst>
          </p:cNvPr>
          <p:cNvCxnSpPr>
            <a:cxnSpLocks/>
          </p:cNvCxnSpPr>
          <p:nvPr/>
        </p:nvCxnSpPr>
        <p:spPr>
          <a:xfrm flipV="1">
            <a:off x="41674" y="3470680"/>
            <a:ext cx="1" cy="210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F9C1F17-9DAA-4D5B-8C99-8D7BE5E2B1C4}"/>
              </a:ext>
            </a:extLst>
          </p:cNvPr>
          <p:cNvCxnSpPr>
            <a:cxnSpLocks/>
          </p:cNvCxnSpPr>
          <p:nvPr/>
        </p:nvCxnSpPr>
        <p:spPr>
          <a:xfrm flipV="1">
            <a:off x="0" y="2214563"/>
            <a:ext cx="102394" cy="9525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86707F3-5730-4EB9-87DD-F452CF9A4EFE}"/>
              </a:ext>
            </a:extLst>
          </p:cNvPr>
          <p:cNvCxnSpPr>
            <a:cxnSpLocks/>
            <a:stCxn id="229" idx="7"/>
          </p:cNvCxnSpPr>
          <p:nvPr/>
        </p:nvCxnSpPr>
        <p:spPr>
          <a:xfrm flipV="1">
            <a:off x="705191" y="1428752"/>
            <a:ext cx="309221" cy="53499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B3F6D4D-24BB-4024-9F6D-8BF97F5F4DD3}"/>
              </a:ext>
            </a:extLst>
          </p:cNvPr>
          <p:cNvCxnSpPr>
            <a:cxnSpLocks/>
          </p:cNvCxnSpPr>
          <p:nvPr/>
        </p:nvCxnSpPr>
        <p:spPr>
          <a:xfrm flipV="1">
            <a:off x="935832" y="1031081"/>
            <a:ext cx="107155" cy="254795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97675F0-9D38-49DE-A1D1-A6B2DC3977B2}"/>
              </a:ext>
            </a:extLst>
          </p:cNvPr>
          <p:cNvCxnSpPr>
            <a:cxnSpLocks/>
          </p:cNvCxnSpPr>
          <p:nvPr/>
        </p:nvCxnSpPr>
        <p:spPr>
          <a:xfrm flipV="1">
            <a:off x="364332" y="550069"/>
            <a:ext cx="114299" cy="10297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A9B6EAE-5E82-4252-88C3-5EDAAEAEC8C4}"/>
              </a:ext>
            </a:extLst>
          </p:cNvPr>
          <p:cNvCxnSpPr>
            <a:cxnSpLocks/>
          </p:cNvCxnSpPr>
          <p:nvPr/>
        </p:nvCxnSpPr>
        <p:spPr>
          <a:xfrm>
            <a:off x="1740694" y="209550"/>
            <a:ext cx="154780" cy="35661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CCD554-563F-40FB-9F45-ACC10A713ABB}"/>
              </a:ext>
            </a:extLst>
          </p:cNvPr>
          <p:cNvCxnSpPr>
            <a:cxnSpLocks/>
          </p:cNvCxnSpPr>
          <p:nvPr/>
        </p:nvCxnSpPr>
        <p:spPr>
          <a:xfrm flipV="1">
            <a:off x="3021807" y="559016"/>
            <a:ext cx="145256" cy="102972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528FE24-7F5B-4283-864B-12E54A5E82D8}"/>
              </a:ext>
            </a:extLst>
          </p:cNvPr>
          <p:cNvCxnSpPr>
            <a:cxnSpLocks/>
          </p:cNvCxnSpPr>
          <p:nvPr/>
        </p:nvCxnSpPr>
        <p:spPr>
          <a:xfrm flipV="1">
            <a:off x="3469483" y="176214"/>
            <a:ext cx="71436" cy="178592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FBB444E6-F732-40EA-88DC-511F96D3594C}"/>
              </a:ext>
            </a:extLst>
          </p:cNvPr>
          <p:cNvSpPr/>
          <p:nvPr/>
        </p:nvSpPr>
        <p:spPr>
          <a:xfrm>
            <a:off x="2512220" y="707809"/>
            <a:ext cx="192881" cy="19288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FF109E93-9256-4B17-8FA3-EB3908BDFB08}"/>
              </a:ext>
            </a:extLst>
          </p:cNvPr>
          <p:cNvSpPr/>
          <p:nvPr/>
        </p:nvSpPr>
        <p:spPr>
          <a:xfrm>
            <a:off x="3090863" y="366135"/>
            <a:ext cx="192881" cy="19288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FBFB9BD-2A08-4AD2-B34C-1994D856290B}"/>
              </a:ext>
            </a:extLst>
          </p:cNvPr>
          <p:cNvSpPr/>
          <p:nvPr/>
        </p:nvSpPr>
        <p:spPr>
          <a:xfrm>
            <a:off x="3502819" y="30956"/>
            <a:ext cx="159543" cy="159543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372DD7CC-3DD7-4E60-886C-8B62945E9206}"/>
              </a:ext>
            </a:extLst>
          </p:cNvPr>
          <p:cNvSpPr/>
          <p:nvPr/>
        </p:nvSpPr>
        <p:spPr>
          <a:xfrm>
            <a:off x="1781175" y="578645"/>
            <a:ext cx="200025" cy="20002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A9555E8-D875-447E-B61E-7B1E3455337C}"/>
              </a:ext>
            </a:extLst>
          </p:cNvPr>
          <p:cNvSpPr/>
          <p:nvPr/>
        </p:nvSpPr>
        <p:spPr>
          <a:xfrm>
            <a:off x="1440656" y="635217"/>
            <a:ext cx="192883" cy="192883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B1244BB-0BBF-4412-8429-108DC11E53C4}"/>
              </a:ext>
            </a:extLst>
          </p:cNvPr>
          <p:cNvSpPr/>
          <p:nvPr/>
        </p:nvSpPr>
        <p:spPr>
          <a:xfrm>
            <a:off x="910828" y="556601"/>
            <a:ext cx="160736" cy="160736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73887B3-6380-4183-AC52-5BCFEE00C63D}"/>
              </a:ext>
            </a:extLst>
          </p:cNvPr>
          <p:cNvSpPr/>
          <p:nvPr/>
        </p:nvSpPr>
        <p:spPr>
          <a:xfrm>
            <a:off x="431601" y="368517"/>
            <a:ext cx="181552" cy="18155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79F1AC4-E0E0-4290-8296-9A71ADD04D08}"/>
              </a:ext>
            </a:extLst>
          </p:cNvPr>
          <p:cNvSpPr/>
          <p:nvPr/>
        </p:nvSpPr>
        <p:spPr>
          <a:xfrm>
            <a:off x="826744" y="38074"/>
            <a:ext cx="156261" cy="15626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60943F3-FD29-4761-8E54-D83DBCD4883C}"/>
              </a:ext>
            </a:extLst>
          </p:cNvPr>
          <p:cNvSpPr/>
          <p:nvPr/>
        </p:nvSpPr>
        <p:spPr>
          <a:xfrm>
            <a:off x="1672539" y="38074"/>
            <a:ext cx="156261" cy="15626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8A3DEEF-967F-48A8-9588-EE9D7E47E221}"/>
              </a:ext>
            </a:extLst>
          </p:cNvPr>
          <p:cNvSpPr/>
          <p:nvPr/>
        </p:nvSpPr>
        <p:spPr>
          <a:xfrm>
            <a:off x="102394" y="2091190"/>
            <a:ext cx="156261" cy="15626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ABD6ECC-023B-4943-9901-B533DA7A4F88}"/>
              </a:ext>
            </a:extLst>
          </p:cNvPr>
          <p:cNvSpPr/>
          <p:nvPr/>
        </p:nvSpPr>
        <p:spPr>
          <a:xfrm>
            <a:off x="436220" y="2145957"/>
            <a:ext cx="203885" cy="203543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A127D35-4627-4767-AD3D-AE8D262FDADA}"/>
              </a:ext>
            </a:extLst>
          </p:cNvPr>
          <p:cNvSpPr/>
          <p:nvPr/>
        </p:nvSpPr>
        <p:spPr>
          <a:xfrm>
            <a:off x="71887" y="2606334"/>
            <a:ext cx="203885" cy="203543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A2F2AAB-3E01-4B86-85F0-B52200223C21}"/>
              </a:ext>
            </a:extLst>
          </p:cNvPr>
          <p:cNvSpPr/>
          <p:nvPr/>
        </p:nvSpPr>
        <p:spPr>
          <a:xfrm>
            <a:off x="-52391" y="3619500"/>
            <a:ext cx="178597" cy="179387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21FE147-6E96-4639-B1FF-CB659E166E0B}"/>
              </a:ext>
            </a:extLst>
          </p:cNvPr>
          <p:cNvSpPr/>
          <p:nvPr/>
        </p:nvSpPr>
        <p:spPr>
          <a:xfrm>
            <a:off x="-61915" y="1743869"/>
            <a:ext cx="178597" cy="179387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1A26756A-C1FA-4A6D-95C7-DC140ABB0E18}"/>
              </a:ext>
            </a:extLst>
          </p:cNvPr>
          <p:cNvSpPr/>
          <p:nvPr/>
        </p:nvSpPr>
        <p:spPr>
          <a:xfrm>
            <a:off x="2559447" y="755036"/>
            <a:ext cx="98427" cy="98427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D73B1C78-3112-4734-BAE4-1F43FC3235FA}"/>
              </a:ext>
            </a:extLst>
          </p:cNvPr>
          <p:cNvSpPr/>
          <p:nvPr/>
        </p:nvSpPr>
        <p:spPr>
          <a:xfrm>
            <a:off x="3138090" y="413362"/>
            <a:ext cx="98427" cy="98427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6EDBFF3-9104-4873-A844-0276BAF0F7D9}"/>
              </a:ext>
            </a:extLst>
          </p:cNvPr>
          <p:cNvSpPr/>
          <p:nvPr/>
        </p:nvSpPr>
        <p:spPr>
          <a:xfrm>
            <a:off x="473073" y="413362"/>
            <a:ext cx="98427" cy="98427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B445E76-C57E-4D2D-BB07-C93CAE542CAF}"/>
              </a:ext>
            </a:extLst>
          </p:cNvPr>
          <p:cNvSpPr/>
          <p:nvPr/>
        </p:nvSpPr>
        <p:spPr>
          <a:xfrm>
            <a:off x="554830" y="1063551"/>
            <a:ext cx="161207" cy="161207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DAF7D08-55DC-46C6-AB89-E82B1C9F6176}"/>
              </a:ext>
            </a:extLst>
          </p:cNvPr>
          <p:cNvSpPr/>
          <p:nvPr/>
        </p:nvSpPr>
        <p:spPr>
          <a:xfrm>
            <a:off x="-21435" y="1784350"/>
            <a:ext cx="98427" cy="98427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D1E8583-7980-4826-A692-B5CA45D54650}"/>
              </a:ext>
            </a:extLst>
          </p:cNvPr>
          <p:cNvSpPr/>
          <p:nvPr/>
        </p:nvSpPr>
        <p:spPr>
          <a:xfrm>
            <a:off x="124616" y="2662067"/>
            <a:ext cx="98427" cy="98427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36FE1E3-B7C4-4D91-BBD6-7A89C12B1441}"/>
              </a:ext>
            </a:extLst>
          </p:cNvPr>
          <p:cNvSpPr/>
          <p:nvPr/>
        </p:nvSpPr>
        <p:spPr>
          <a:xfrm>
            <a:off x="398" y="3672684"/>
            <a:ext cx="73019" cy="73019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5AF9825-6D45-4A72-9F54-1C50A5D4CCBB}"/>
              </a:ext>
            </a:extLst>
          </p:cNvPr>
          <p:cNvSpPr/>
          <p:nvPr/>
        </p:nvSpPr>
        <p:spPr>
          <a:xfrm>
            <a:off x="182507" y="3579418"/>
            <a:ext cx="101996" cy="101996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72B7223-D45F-46BB-B4D9-456A557407A0}"/>
              </a:ext>
            </a:extLst>
          </p:cNvPr>
          <p:cNvSpPr/>
          <p:nvPr/>
        </p:nvSpPr>
        <p:spPr>
          <a:xfrm>
            <a:off x="8336" y="3384156"/>
            <a:ext cx="101996" cy="101996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FA93C5D-B7D9-4F38-A391-F13E326CCE80}"/>
              </a:ext>
            </a:extLst>
          </p:cNvPr>
          <p:cNvSpPr/>
          <p:nvPr/>
        </p:nvSpPr>
        <p:spPr>
          <a:xfrm>
            <a:off x="124216" y="2974181"/>
            <a:ext cx="101996" cy="101996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E8D106F-5F72-4940-BC4A-02B9AD42C7C9}"/>
              </a:ext>
            </a:extLst>
          </p:cNvPr>
          <p:cNvSpPr/>
          <p:nvPr/>
        </p:nvSpPr>
        <p:spPr>
          <a:xfrm>
            <a:off x="233505" y="2349500"/>
            <a:ext cx="101996" cy="101996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C4CA6DD-3577-43F5-99E6-9A4737C841D8}"/>
              </a:ext>
            </a:extLst>
          </p:cNvPr>
          <p:cNvSpPr/>
          <p:nvPr/>
        </p:nvSpPr>
        <p:spPr>
          <a:xfrm>
            <a:off x="-18654" y="2494813"/>
            <a:ext cx="101996" cy="101996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6323C25E-6A66-4036-840B-E82D73689004}"/>
              </a:ext>
            </a:extLst>
          </p:cNvPr>
          <p:cNvSpPr/>
          <p:nvPr/>
        </p:nvSpPr>
        <p:spPr>
          <a:xfrm>
            <a:off x="-50600" y="2875360"/>
            <a:ext cx="101996" cy="101996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59F9B8D7-4754-4BB5-A51D-D4680A8FAF8E}"/>
              </a:ext>
            </a:extLst>
          </p:cNvPr>
          <p:cNvSpPr/>
          <p:nvPr/>
        </p:nvSpPr>
        <p:spPr>
          <a:xfrm>
            <a:off x="1010444" y="944816"/>
            <a:ext cx="101996" cy="101996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6AA0A6F2-CA71-497B-B798-5F64FA456F7E}"/>
              </a:ext>
            </a:extLst>
          </p:cNvPr>
          <p:cNvSpPr/>
          <p:nvPr/>
        </p:nvSpPr>
        <p:spPr>
          <a:xfrm>
            <a:off x="1630561" y="102506"/>
            <a:ext cx="101996" cy="101996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567F9ACB-5C79-4162-84AB-0661E5F6B783}"/>
              </a:ext>
            </a:extLst>
          </p:cNvPr>
          <p:cNvSpPr/>
          <p:nvPr/>
        </p:nvSpPr>
        <p:spPr>
          <a:xfrm>
            <a:off x="1189437" y="366135"/>
            <a:ext cx="101996" cy="101996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A6607B0F-42F9-4C4D-8F64-1DC5FAF596A6}"/>
              </a:ext>
            </a:extLst>
          </p:cNvPr>
          <p:cNvSpPr/>
          <p:nvPr/>
        </p:nvSpPr>
        <p:spPr>
          <a:xfrm>
            <a:off x="1167212" y="818791"/>
            <a:ext cx="101996" cy="101996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F9D68F8-F69E-48BD-A1FF-90B7E3E85D17}"/>
              </a:ext>
            </a:extLst>
          </p:cNvPr>
          <p:cNvSpPr/>
          <p:nvPr/>
        </p:nvSpPr>
        <p:spPr>
          <a:xfrm>
            <a:off x="687391" y="1356321"/>
            <a:ext cx="101996" cy="101996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03EBF64-2645-421C-9154-B0B6A25E2927}"/>
              </a:ext>
            </a:extLst>
          </p:cNvPr>
          <p:cNvSpPr/>
          <p:nvPr/>
        </p:nvSpPr>
        <p:spPr>
          <a:xfrm>
            <a:off x="86435" y="1278505"/>
            <a:ext cx="101996" cy="101996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B9B004E-7C6E-4764-A52E-284E032FB448}"/>
              </a:ext>
            </a:extLst>
          </p:cNvPr>
          <p:cNvSpPr/>
          <p:nvPr/>
        </p:nvSpPr>
        <p:spPr>
          <a:xfrm>
            <a:off x="1147763" y="0"/>
            <a:ext cx="101996" cy="101996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D88D454-F8C5-40FF-BA99-2E2051F180ED}"/>
              </a:ext>
            </a:extLst>
          </p:cNvPr>
          <p:cNvSpPr/>
          <p:nvPr/>
        </p:nvSpPr>
        <p:spPr>
          <a:xfrm>
            <a:off x="2865275" y="298262"/>
            <a:ext cx="101996" cy="101996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A0DD4FF3-D03A-4166-AFC3-CEC2C1192B7D}"/>
              </a:ext>
            </a:extLst>
          </p:cNvPr>
          <p:cNvSpPr/>
          <p:nvPr/>
        </p:nvSpPr>
        <p:spPr>
          <a:xfrm>
            <a:off x="3019993" y="88567"/>
            <a:ext cx="101996" cy="101996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C39EAFC-0F5C-4C0C-A52B-4072B4E70E43}"/>
              </a:ext>
            </a:extLst>
          </p:cNvPr>
          <p:cNvSpPr/>
          <p:nvPr/>
        </p:nvSpPr>
        <p:spPr>
          <a:xfrm>
            <a:off x="3749783" y="-6333"/>
            <a:ext cx="101996" cy="101996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85C38934-E32C-4CAD-8F91-4721E05FFD8B}"/>
              </a:ext>
            </a:extLst>
          </p:cNvPr>
          <p:cNvSpPr/>
          <p:nvPr/>
        </p:nvSpPr>
        <p:spPr>
          <a:xfrm>
            <a:off x="2949378" y="648083"/>
            <a:ext cx="72429" cy="72429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5379965E-2807-47F7-8835-8F4636FAC96E}"/>
              </a:ext>
            </a:extLst>
          </p:cNvPr>
          <p:cNvSpPr/>
          <p:nvPr/>
        </p:nvSpPr>
        <p:spPr>
          <a:xfrm>
            <a:off x="2427050" y="293306"/>
            <a:ext cx="72429" cy="72429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813F474-8EAC-4D9D-9E93-50D0EC5C435F}"/>
              </a:ext>
            </a:extLst>
          </p:cNvPr>
          <p:cNvSpPr/>
          <p:nvPr/>
        </p:nvSpPr>
        <p:spPr>
          <a:xfrm>
            <a:off x="1953718" y="-34355"/>
            <a:ext cx="72429" cy="72429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7F84E585-B2C2-42F9-A087-8B72919C39E3}"/>
              </a:ext>
            </a:extLst>
          </p:cNvPr>
          <p:cNvSpPr/>
          <p:nvPr/>
        </p:nvSpPr>
        <p:spPr>
          <a:xfrm>
            <a:off x="716037" y="386673"/>
            <a:ext cx="72429" cy="72429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8A22E7C8-8891-495C-9C87-4341F727525C}"/>
              </a:ext>
            </a:extLst>
          </p:cNvPr>
          <p:cNvSpPr/>
          <p:nvPr/>
        </p:nvSpPr>
        <p:spPr>
          <a:xfrm>
            <a:off x="846535" y="923429"/>
            <a:ext cx="72429" cy="72429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30E8EC89-E3F5-45C7-811D-CD3F2B705AB6}"/>
              </a:ext>
            </a:extLst>
          </p:cNvPr>
          <p:cNvSpPr/>
          <p:nvPr/>
        </p:nvSpPr>
        <p:spPr>
          <a:xfrm>
            <a:off x="525265" y="915790"/>
            <a:ext cx="72429" cy="72429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8A28F5C8-5235-4082-B786-B868DA574FEF}"/>
              </a:ext>
            </a:extLst>
          </p:cNvPr>
          <p:cNvSpPr/>
          <p:nvPr/>
        </p:nvSpPr>
        <p:spPr>
          <a:xfrm>
            <a:off x="864394" y="1320106"/>
            <a:ext cx="72429" cy="72429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34A5CA4-93DF-4627-86DD-4CB694D5460A}"/>
              </a:ext>
            </a:extLst>
          </p:cNvPr>
          <p:cNvSpPr/>
          <p:nvPr/>
        </p:nvSpPr>
        <p:spPr>
          <a:xfrm>
            <a:off x="991594" y="1377157"/>
            <a:ext cx="72429" cy="72429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89A8C732-C5B1-4B95-8046-F16EB83759F8}"/>
              </a:ext>
            </a:extLst>
          </p:cNvPr>
          <p:cNvSpPr/>
          <p:nvPr/>
        </p:nvSpPr>
        <p:spPr>
          <a:xfrm>
            <a:off x="308811" y="1407319"/>
            <a:ext cx="72429" cy="72429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A8D4DF0D-0F2D-489A-876F-9EEAD56545D8}"/>
              </a:ext>
            </a:extLst>
          </p:cNvPr>
          <p:cNvSpPr/>
          <p:nvPr/>
        </p:nvSpPr>
        <p:spPr>
          <a:xfrm>
            <a:off x="18201" y="1510191"/>
            <a:ext cx="72429" cy="72429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A27AAA2B-36C4-41DB-B146-2C4B309F8A8F}"/>
              </a:ext>
            </a:extLst>
          </p:cNvPr>
          <p:cNvSpPr/>
          <p:nvPr/>
        </p:nvSpPr>
        <p:spPr>
          <a:xfrm>
            <a:off x="434977" y="1519238"/>
            <a:ext cx="97630" cy="100012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57AD6C86-A525-45C9-BE03-083ABB0CFC8F}"/>
              </a:ext>
            </a:extLst>
          </p:cNvPr>
          <p:cNvSpPr/>
          <p:nvPr/>
        </p:nvSpPr>
        <p:spPr>
          <a:xfrm>
            <a:off x="826236" y="1276024"/>
            <a:ext cx="149089" cy="152727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2EE4E672-E788-4E93-808B-3DFD426CBBE8}"/>
              </a:ext>
            </a:extLst>
          </p:cNvPr>
          <p:cNvSpPr/>
          <p:nvPr/>
        </p:nvSpPr>
        <p:spPr>
          <a:xfrm>
            <a:off x="1127345" y="774946"/>
            <a:ext cx="180299" cy="184698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6BBCC534-DF15-4E76-950F-B3D3CA8E194B}"/>
              </a:ext>
            </a:extLst>
          </p:cNvPr>
          <p:cNvSpPr/>
          <p:nvPr/>
        </p:nvSpPr>
        <p:spPr>
          <a:xfrm>
            <a:off x="41362" y="1231088"/>
            <a:ext cx="192143" cy="196831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FFF21FAF-5E7B-4E31-BF7B-F1B1BAB2FDB5}"/>
              </a:ext>
            </a:extLst>
          </p:cNvPr>
          <p:cNvSpPr/>
          <p:nvPr/>
        </p:nvSpPr>
        <p:spPr>
          <a:xfrm>
            <a:off x="1103258" y="-57265"/>
            <a:ext cx="192143" cy="196831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4499FF8-B83F-4B22-86A0-718A05A5EBFB}"/>
              </a:ext>
            </a:extLst>
          </p:cNvPr>
          <p:cNvSpPr/>
          <p:nvPr/>
        </p:nvSpPr>
        <p:spPr>
          <a:xfrm>
            <a:off x="1141737" y="313540"/>
            <a:ext cx="192143" cy="196831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4ABDB874-E6DA-4BA5-A585-43C0BB519872}"/>
              </a:ext>
            </a:extLst>
          </p:cNvPr>
          <p:cNvSpPr/>
          <p:nvPr/>
        </p:nvSpPr>
        <p:spPr>
          <a:xfrm>
            <a:off x="2820202" y="250845"/>
            <a:ext cx="192143" cy="196831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754E00FD-8E08-4C9F-A9EA-368C2B9F7048}"/>
              </a:ext>
            </a:extLst>
          </p:cNvPr>
          <p:cNvSpPr/>
          <p:nvPr/>
        </p:nvSpPr>
        <p:spPr>
          <a:xfrm>
            <a:off x="2974920" y="41150"/>
            <a:ext cx="192143" cy="196831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A86B258F-1AEB-4969-8581-332D7F6BDFF2}"/>
              </a:ext>
            </a:extLst>
          </p:cNvPr>
          <p:cNvSpPr/>
          <p:nvPr/>
        </p:nvSpPr>
        <p:spPr>
          <a:xfrm>
            <a:off x="3704710" y="-53750"/>
            <a:ext cx="192143" cy="196831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13D17168-A633-471B-B0A7-F1B8803C41C0}"/>
              </a:ext>
            </a:extLst>
          </p:cNvPr>
          <p:cNvSpPr/>
          <p:nvPr/>
        </p:nvSpPr>
        <p:spPr>
          <a:xfrm>
            <a:off x="2391876" y="256390"/>
            <a:ext cx="142777" cy="146260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A556E55-E898-4C7F-A9F7-E81922D95BA4}"/>
              </a:ext>
            </a:extLst>
          </p:cNvPr>
          <p:cNvSpPr/>
          <p:nvPr/>
        </p:nvSpPr>
        <p:spPr>
          <a:xfrm>
            <a:off x="3381473" y="335660"/>
            <a:ext cx="142777" cy="146260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10613D28-C445-403F-A9C3-2E319B2C64F2}"/>
              </a:ext>
            </a:extLst>
          </p:cNvPr>
          <p:cNvCxnSpPr>
            <a:cxnSpLocks/>
            <a:endCxn id="215" idx="4"/>
          </p:cNvCxnSpPr>
          <p:nvPr/>
        </p:nvCxnSpPr>
        <p:spPr>
          <a:xfrm flipV="1">
            <a:off x="2427050" y="402650"/>
            <a:ext cx="36215" cy="1926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4F1644DE-C5D0-46C2-AE00-02014ABF59B9}"/>
              </a:ext>
            </a:extLst>
          </p:cNvPr>
          <p:cNvSpPr/>
          <p:nvPr/>
        </p:nvSpPr>
        <p:spPr>
          <a:xfrm>
            <a:off x="1498094" y="692655"/>
            <a:ext cx="78007" cy="78007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F307254A-8138-4A69-A0CB-23912FD2C756}"/>
              </a:ext>
            </a:extLst>
          </p:cNvPr>
          <p:cNvSpPr/>
          <p:nvPr/>
        </p:nvSpPr>
        <p:spPr>
          <a:xfrm>
            <a:off x="1420287" y="262349"/>
            <a:ext cx="115889" cy="115889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7449B884-4353-4FA4-935B-27676EA0433F}"/>
              </a:ext>
            </a:extLst>
          </p:cNvPr>
          <p:cNvSpPr/>
          <p:nvPr/>
        </p:nvSpPr>
        <p:spPr>
          <a:xfrm>
            <a:off x="480218" y="2189506"/>
            <a:ext cx="115889" cy="115889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AC7FB85-CD2C-4005-8CA7-9B3993FE5017}"/>
              </a:ext>
            </a:extLst>
          </p:cNvPr>
          <p:cNvSpPr/>
          <p:nvPr/>
        </p:nvSpPr>
        <p:spPr>
          <a:xfrm>
            <a:off x="548059" y="1936782"/>
            <a:ext cx="184092" cy="18409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900489D-C394-4776-BBCF-B56F6A6241F0}"/>
              </a:ext>
            </a:extLst>
          </p:cNvPr>
          <p:cNvCxnSpPr>
            <a:cxnSpLocks/>
            <a:stCxn id="166" idx="7"/>
          </p:cNvCxnSpPr>
          <p:nvPr/>
        </p:nvCxnSpPr>
        <p:spPr>
          <a:xfrm flipV="1">
            <a:off x="90527" y="1647826"/>
            <a:ext cx="79280" cy="1223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D1C51EC1-9369-4437-840F-252A2CD313F6}"/>
              </a:ext>
            </a:extLst>
          </p:cNvPr>
          <p:cNvSpPr/>
          <p:nvPr/>
        </p:nvSpPr>
        <p:spPr>
          <a:xfrm>
            <a:off x="254794" y="628388"/>
            <a:ext cx="128533" cy="128533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DE845A7C-29BD-40DE-922E-C6077336F939}"/>
              </a:ext>
            </a:extLst>
          </p:cNvPr>
          <p:cNvSpPr/>
          <p:nvPr/>
        </p:nvSpPr>
        <p:spPr>
          <a:xfrm>
            <a:off x="677866" y="346687"/>
            <a:ext cx="148770" cy="152400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DB79FE0-485F-42E5-9C45-AD710843F4A1}"/>
              </a:ext>
            </a:extLst>
          </p:cNvPr>
          <p:cNvCxnSpPr>
            <a:cxnSpLocks/>
            <a:endCxn id="313" idx="2"/>
          </p:cNvCxnSpPr>
          <p:nvPr/>
        </p:nvCxnSpPr>
        <p:spPr>
          <a:xfrm flipV="1">
            <a:off x="6444793" y="4940320"/>
            <a:ext cx="201774" cy="2818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9A07FFC1-C447-4525-9D9E-9BF16C07711F}"/>
              </a:ext>
            </a:extLst>
          </p:cNvPr>
          <p:cNvSpPr/>
          <p:nvPr/>
        </p:nvSpPr>
        <p:spPr>
          <a:xfrm>
            <a:off x="8819015" y="3779890"/>
            <a:ext cx="192883" cy="192883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B8D91A76-E50B-409F-883D-8417803373FF}"/>
              </a:ext>
            </a:extLst>
          </p:cNvPr>
          <p:cNvSpPr/>
          <p:nvPr/>
        </p:nvSpPr>
        <p:spPr>
          <a:xfrm>
            <a:off x="8876453" y="3837328"/>
            <a:ext cx="78007" cy="78007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015D45F-8742-4B81-AAE9-CA288CD4D271}"/>
              </a:ext>
            </a:extLst>
          </p:cNvPr>
          <p:cNvSpPr/>
          <p:nvPr/>
        </p:nvSpPr>
        <p:spPr>
          <a:xfrm>
            <a:off x="7958590" y="3944864"/>
            <a:ext cx="135445" cy="13544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5172B967-2279-424A-96C1-76DA3FF58FAD}"/>
              </a:ext>
            </a:extLst>
          </p:cNvPr>
          <p:cNvSpPr/>
          <p:nvPr/>
        </p:nvSpPr>
        <p:spPr>
          <a:xfrm>
            <a:off x="7998923" y="3985197"/>
            <a:ext cx="54778" cy="54778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A71F05CB-F07C-4D98-8693-5400D219E5B8}"/>
              </a:ext>
            </a:extLst>
          </p:cNvPr>
          <p:cNvSpPr/>
          <p:nvPr/>
        </p:nvSpPr>
        <p:spPr>
          <a:xfrm>
            <a:off x="7660140" y="4414691"/>
            <a:ext cx="135445" cy="13544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5FC527FB-3240-4810-B16D-EE421C1E1A7D}"/>
              </a:ext>
            </a:extLst>
          </p:cNvPr>
          <p:cNvSpPr/>
          <p:nvPr/>
        </p:nvSpPr>
        <p:spPr>
          <a:xfrm>
            <a:off x="7700473" y="4455024"/>
            <a:ext cx="54778" cy="54778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4015FA79-C581-4EE4-A7C9-122B4BBF3B39}"/>
              </a:ext>
            </a:extLst>
          </p:cNvPr>
          <p:cNvSpPr/>
          <p:nvPr/>
        </p:nvSpPr>
        <p:spPr>
          <a:xfrm>
            <a:off x="8587240" y="3148296"/>
            <a:ext cx="135445" cy="13544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934F5AD8-DBDD-49E8-9E97-E020060493E0}"/>
              </a:ext>
            </a:extLst>
          </p:cNvPr>
          <p:cNvSpPr/>
          <p:nvPr/>
        </p:nvSpPr>
        <p:spPr>
          <a:xfrm>
            <a:off x="8627573" y="3188629"/>
            <a:ext cx="54778" cy="54778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39D040CC-5CF7-42B2-88E1-B0B8E0B3447F}"/>
              </a:ext>
            </a:extLst>
          </p:cNvPr>
          <p:cNvSpPr/>
          <p:nvPr/>
        </p:nvSpPr>
        <p:spPr>
          <a:xfrm>
            <a:off x="8907777" y="2968972"/>
            <a:ext cx="135445" cy="13544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5A640B6B-6E59-4937-A0BF-38909281B8F6}"/>
              </a:ext>
            </a:extLst>
          </p:cNvPr>
          <p:cNvSpPr/>
          <p:nvPr/>
        </p:nvSpPr>
        <p:spPr>
          <a:xfrm>
            <a:off x="8948110" y="3009305"/>
            <a:ext cx="54778" cy="54778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F69B994-8B8F-4D39-A9D2-F10E9EDBC80D}"/>
              </a:ext>
            </a:extLst>
          </p:cNvPr>
          <p:cNvSpPr/>
          <p:nvPr/>
        </p:nvSpPr>
        <p:spPr>
          <a:xfrm>
            <a:off x="8390659" y="4114047"/>
            <a:ext cx="135445" cy="13544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9BF75524-0951-4DDB-94EA-5F637C1CA4F6}"/>
              </a:ext>
            </a:extLst>
          </p:cNvPr>
          <p:cNvSpPr/>
          <p:nvPr/>
        </p:nvSpPr>
        <p:spPr>
          <a:xfrm>
            <a:off x="8430992" y="4154380"/>
            <a:ext cx="54778" cy="54778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E0B11AD5-9128-483A-9EEA-EE8D62CF00DE}"/>
              </a:ext>
            </a:extLst>
          </p:cNvPr>
          <p:cNvSpPr/>
          <p:nvPr/>
        </p:nvSpPr>
        <p:spPr>
          <a:xfrm>
            <a:off x="9076278" y="3630547"/>
            <a:ext cx="135445" cy="13544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E8D5F98F-00A6-4717-AADE-1658E08D8B20}"/>
              </a:ext>
            </a:extLst>
          </p:cNvPr>
          <p:cNvSpPr/>
          <p:nvPr/>
        </p:nvSpPr>
        <p:spPr>
          <a:xfrm>
            <a:off x="9116611" y="3670880"/>
            <a:ext cx="54778" cy="54778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95DAB643-8C42-40F4-88D7-956CE609D723}"/>
              </a:ext>
            </a:extLst>
          </p:cNvPr>
          <p:cNvSpPr/>
          <p:nvPr/>
        </p:nvSpPr>
        <p:spPr>
          <a:xfrm>
            <a:off x="8587240" y="3571363"/>
            <a:ext cx="135445" cy="135445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AF110438-1914-4285-8A0E-577C6BAB943F}"/>
              </a:ext>
            </a:extLst>
          </p:cNvPr>
          <p:cNvSpPr/>
          <p:nvPr/>
        </p:nvSpPr>
        <p:spPr>
          <a:xfrm>
            <a:off x="8627573" y="3611696"/>
            <a:ext cx="54778" cy="54778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3490E23C-104E-4987-8171-32BAB87EBCD9}"/>
              </a:ext>
            </a:extLst>
          </p:cNvPr>
          <p:cNvSpPr/>
          <p:nvPr/>
        </p:nvSpPr>
        <p:spPr>
          <a:xfrm>
            <a:off x="8310287" y="4742938"/>
            <a:ext cx="135445" cy="135445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394C4C5-0B22-4641-AB55-4E66B50D4883}"/>
              </a:ext>
            </a:extLst>
          </p:cNvPr>
          <p:cNvSpPr/>
          <p:nvPr/>
        </p:nvSpPr>
        <p:spPr>
          <a:xfrm>
            <a:off x="8350620" y="4783271"/>
            <a:ext cx="54778" cy="54778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A0BA73DD-A56C-4BBB-BCB6-2AA59BA1F39B}"/>
              </a:ext>
            </a:extLst>
          </p:cNvPr>
          <p:cNvSpPr/>
          <p:nvPr/>
        </p:nvSpPr>
        <p:spPr>
          <a:xfrm>
            <a:off x="7615445" y="4629890"/>
            <a:ext cx="170055" cy="170055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24DAA8A9-1A5E-4718-B49D-64FF4F7DC36E}"/>
              </a:ext>
            </a:extLst>
          </p:cNvPr>
          <p:cNvSpPr/>
          <p:nvPr/>
        </p:nvSpPr>
        <p:spPr>
          <a:xfrm>
            <a:off x="7666085" y="4680530"/>
            <a:ext cx="68775" cy="68775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994E4C1-B8AA-4498-8546-6C0D243F09D0}"/>
              </a:ext>
            </a:extLst>
          </p:cNvPr>
          <p:cNvSpPr/>
          <p:nvPr/>
        </p:nvSpPr>
        <p:spPr>
          <a:xfrm>
            <a:off x="8603270" y="3887745"/>
            <a:ext cx="170055" cy="170055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6B4F3455-A12A-446E-B3F4-9E13934E5D86}"/>
              </a:ext>
            </a:extLst>
          </p:cNvPr>
          <p:cNvSpPr/>
          <p:nvPr/>
        </p:nvSpPr>
        <p:spPr>
          <a:xfrm>
            <a:off x="8653910" y="3938385"/>
            <a:ext cx="68775" cy="68775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54780EA-EA74-4589-BAED-4082CEF922EC}"/>
              </a:ext>
            </a:extLst>
          </p:cNvPr>
          <p:cNvSpPr/>
          <p:nvPr/>
        </p:nvSpPr>
        <p:spPr>
          <a:xfrm>
            <a:off x="8587240" y="4296226"/>
            <a:ext cx="170055" cy="170055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2D5E3C07-3256-4410-AC41-9F65F6CCBC17}"/>
              </a:ext>
            </a:extLst>
          </p:cNvPr>
          <p:cNvSpPr/>
          <p:nvPr/>
        </p:nvSpPr>
        <p:spPr>
          <a:xfrm>
            <a:off x="8637880" y="4346866"/>
            <a:ext cx="68775" cy="68775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A2B8204B-8F79-441E-85BC-B688993BDB3B}"/>
              </a:ext>
            </a:extLst>
          </p:cNvPr>
          <p:cNvSpPr/>
          <p:nvPr/>
        </p:nvSpPr>
        <p:spPr>
          <a:xfrm>
            <a:off x="8837528" y="3274717"/>
            <a:ext cx="170055" cy="170055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2C72EA8D-077A-466B-A478-7AF2C5C6B6CF}"/>
              </a:ext>
            </a:extLst>
          </p:cNvPr>
          <p:cNvSpPr/>
          <p:nvPr/>
        </p:nvSpPr>
        <p:spPr>
          <a:xfrm>
            <a:off x="8888168" y="3325357"/>
            <a:ext cx="68775" cy="68775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D84D9096-42F4-41D7-9574-B6500395800B}"/>
              </a:ext>
            </a:extLst>
          </p:cNvPr>
          <p:cNvSpPr/>
          <p:nvPr/>
        </p:nvSpPr>
        <p:spPr>
          <a:xfrm>
            <a:off x="6850912" y="4750731"/>
            <a:ext cx="98427" cy="98427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E02EF1D7-E340-4977-A42D-062894D7B34E}"/>
              </a:ext>
            </a:extLst>
          </p:cNvPr>
          <p:cNvSpPr/>
          <p:nvPr/>
        </p:nvSpPr>
        <p:spPr>
          <a:xfrm>
            <a:off x="6353452" y="4920151"/>
            <a:ext cx="98427" cy="98427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E210338-C48F-4112-871D-71E0A4AD3112}"/>
              </a:ext>
            </a:extLst>
          </p:cNvPr>
          <p:cNvSpPr/>
          <p:nvPr/>
        </p:nvSpPr>
        <p:spPr>
          <a:xfrm>
            <a:off x="6646567" y="4878383"/>
            <a:ext cx="123873" cy="123873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349DC129-B133-46D2-B9F3-0DB1EF35AE07}"/>
              </a:ext>
            </a:extLst>
          </p:cNvPr>
          <p:cNvSpPr/>
          <p:nvPr/>
        </p:nvSpPr>
        <p:spPr>
          <a:xfrm>
            <a:off x="7247657" y="4504065"/>
            <a:ext cx="82105" cy="82105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C6EC6C4B-6F91-45CC-8AFA-C164D5FEE5C5}"/>
              </a:ext>
            </a:extLst>
          </p:cNvPr>
          <p:cNvSpPr/>
          <p:nvPr/>
        </p:nvSpPr>
        <p:spPr>
          <a:xfrm>
            <a:off x="8485770" y="4453742"/>
            <a:ext cx="90783" cy="90783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F983FAD2-9C0B-4D4A-B2E7-471E63AAED56}"/>
              </a:ext>
            </a:extLst>
          </p:cNvPr>
          <p:cNvSpPr/>
          <p:nvPr/>
        </p:nvSpPr>
        <p:spPr>
          <a:xfrm>
            <a:off x="9043222" y="4410284"/>
            <a:ext cx="90783" cy="90783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58814299-E8D7-4EF7-A29C-BA12DE448154}"/>
              </a:ext>
            </a:extLst>
          </p:cNvPr>
          <p:cNvSpPr/>
          <p:nvPr/>
        </p:nvSpPr>
        <p:spPr>
          <a:xfrm>
            <a:off x="8785670" y="2985394"/>
            <a:ext cx="90783" cy="90783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BE82CBF-C342-4E6F-89AA-ADE5891E12EE}"/>
              </a:ext>
            </a:extLst>
          </p:cNvPr>
          <p:cNvSpPr/>
          <p:nvPr/>
        </p:nvSpPr>
        <p:spPr>
          <a:xfrm>
            <a:off x="8197470" y="3911210"/>
            <a:ext cx="119415" cy="119415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5468CDF7-6E28-43D7-B091-8B0958A692CF}"/>
              </a:ext>
            </a:extLst>
          </p:cNvPr>
          <p:cNvSpPr/>
          <p:nvPr/>
        </p:nvSpPr>
        <p:spPr>
          <a:xfrm>
            <a:off x="8233030" y="3946770"/>
            <a:ext cx="48295" cy="48295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4AB0454B-E891-420C-A039-A9EBA2544EBA}"/>
              </a:ext>
            </a:extLst>
          </p:cNvPr>
          <p:cNvSpPr/>
          <p:nvPr/>
        </p:nvSpPr>
        <p:spPr>
          <a:xfrm>
            <a:off x="7299326" y="5057697"/>
            <a:ext cx="152176" cy="152176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9ADA6E77-EA19-4F30-BE6C-C6CE03BC42F3}"/>
              </a:ext>
            </a:extLst>
          </p:cNvPr>
          <p:cNvSpPr/>
          <p:nvPr/>
        </p:nvSpPr>
        <p:spPr>
          <a:xfrm>
            <a:off x="7344642" y="5103013"/>
            <a:ext cx="61545" cy="61545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F19C2E8C-E1BB-46B0-A7C9-C867FAE2329D}"/>
              </a:ext>
            </a:extLst>
          </p:cNvPr>
          <p:cNvSpPr/>
          <p:nvPr/>
        </p:nvSpPr>
        <p:spPr>
          <a:xfrm>
            <a:off x="7787668" y="4798478"/>
            <a:ext cx="82105" cy="82105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09E0DB7E-E6F0-419C-AAB2-8DCA577F19D8}"/>
              </a:ext>
            </a:extLst>
          </p:cNvPr>
          <p:cNvSpPr/>
          <p:nvPr/>
        </p:nvSpPr>
        <p:spPr>
          <a:xfrm>
            <a:off x="8338133" y="4428776"/>
            <a:ext cx="52496" cy="52496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C0EF29C1-B31D-45D1-91FF-F7795258A714}"/>
              </a:ext>
            </a:extLst>
          </p:cNvPr>
          <p:cNvSpPr/>
          <p:nvPr/>
        </p:nvSpPr>
        <p:spPr>
          <a:xfrm>
            <a:off x="8485461" y="4849158"/>
            <a:ext cx="52496" cy="52496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DA98F4F7-11F8-44FC-9948-770C1F89420A}"/>
              </a:ext>
            </a:extLst>
          </p:cNvPr>
          <p:cNvSpPr/>
          <p:nvPr/>
        </p:nvSpPr>
        <p:spPr>
          <a:xfrm>
            <a:off x="8004150" y="4557242"/>
            <a:ext cx="198141" cy="19814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94E3A596-A749-4CD8-A646-FA0452873ACF}"/>
              </a:ext>
            </a:extLst>
          </p:cNvPr>
          <p:cNvSpPr/>
          <p:nvPr/>
        </p:nvSpPr>
        <p:spPr>
          <a:xfrm>
            <a:off x="8063153" y="4616245"/>
            <a:ext cx="80134" cy="80134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9F8997AB-66E1-42CF-A6D4-2D0624B8A5A0}"/>
              </a:ext>
            </a:extLst>
          </p:cNvPr>
          <p:cNvSpPr/>
          <p:nvPr/>
        </p:nvSpPr>
        <p:spPr>
          <a:xfrm>
            <a:off x="7765031" y="4168105"/>
            <a:ext cx="121669" cy="121669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9B46F7AB-A326-47C1-9DEC-90FCA1CC8CCE}"/>
              </a:ext>
            </a:extLst>
          </p:cNvPr>
          <p:cNvSpPr/>
          <p:nvPr/>
        </p:nvSpPr>
        <p:spPr>
          <a:xfrm>
            <a:off x="7327547" y="4621269"/>
            <a:ext cx="121669" cy="121669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BAAFFD6B-050F-4FD9-9A3A-6E25A25604F7}"/>
              </a:ext>
            </a:extLst>
          </p:cNvPr>
          <p:cNvSpPr/>
          <p:nvPr/>
        </p:nvSpPr>
        <p:spPr>
          <a:xfrm>
            <a:off x="8886738" y="4189405"/>
            <a:ext cx="135445" cy="13544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32A9C1E4-1653-434B-841C-7DB5D9442F71}"/>
              </a:ext>
            </a:extLst>
          </p:cNvPr>
          <p:cNvSpPr/>
          <p:nvPr/>
        </p:nvSpPr>
        <p:spPr>
          <a:xfrm>
            <a:off x="8927071" y="4229738"/>
            <a:ext cx="54778" cy="54778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D72FFB9D-96F3-4742-9CAE-30E89B13ABB6}"/>
              </a:ext>
            </a:extLst>
          </p:cNvPr>
          <p:cNvSpPr/>
          <p:nvPr/>
        </p:nvSpPr>
        <p:spPr>
          <a:xfrm>
            <a:off x="9070196" y="4873603"/>
            <a:ext cx="121669" cy="121669"/>
          </a:xfrm>
          <a:prstGeom prst="ellipse">
            <a:avLst/>
          </a:prstGeom>
          <a:solidFill>
            <a:srgbClr val="0091EA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7B150E10-619B-4C87-9F95-E2A3F68ADBEE}"/>
              </a:ext>
            </a:extLst>
          </p:cNvPr>
          <p:cNvSpPr/>
          <p:nvPr/>
        </p:nvSpPr>
        <p:spPr>
          <a:xfrm>
            <a:off x="7667138" y="4989340"/>
            <a:ext cx="135445" cy="13544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637CE55A-A943-43CE-A14B-C095D32B2237}"/>
              </a:ext>
            </a:extLst>
          </p:cNvPr>
          <p:cNvSpPr/>
          <p:nvPr/>
        </p:nvSpPr>
        <p:spPr>
          <a:xfrm>
            <a:off x="7707471" y="5029673"/>
            <a:ext cx="54778" cy="54778"/>
          </a:xfrm>
          <a:prstGeom prst="ellipse">
            <a:avLst/>
          </a:prstGeom>
          <a:solidFill>
            <a:srgbClr val="0053A3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171BF42E-0CFE-47DC-B6A9-A7ECB089195A}"/>
              </a:ext>
            </a:extLst>
          </p:cNvPr>
          <p:cNvSpPr/>
          <p:nvPr/>
        </p:nvSpPr>
        <p:spPr>
          <a:xfrm>
            <a:off x="6844562" y="5084451"/>
            <a:ext cx="135445" cy="13544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E02A0DE-B2D7-4D3C-9B6B-D1D138EBC451}"/>
              </a:ext>
            </a:extLst>
          </p:cNvPr>
          <p:cNvCxnSpPr>
            <a:cxnSpLocks/>
            <a:endCxn id="335" idx="2"/>
          </p:cNvCxnSpPr>
          <p:nvPr/>
        </p:nvCxnSpPr>
        <p:spPr>
          <a:xfrm flipV="1">
            <a:off x="6942989" y="4682104"/>
            <a:ext cx="384558" cy="9538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3F1380A8-4941-4A9F-ACCC-662B626AA945}"/>
              </a:ext>
            </a:extLst>
          </p:cNvPr>
          <p:cNvCxnSpPr>
            <a:cxnSpLocks/>
            <a:stCxn id="313" idx="7"/>
            <a:endCxn id="311" idx="3"/>
          </p:cNvCxnSpPr>
          <p:nvPr/>
        </p:nvCxnSpPr>
        <p:spPr>
          <a:xfrm flipV="1">
            <a:off x="6752299" y="4834744"/>
            <a:ext cx="113027" cy="6178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6979E38A-159A-4B88-9D61-C1A5137D2D87}"/>
              </a:ext>
            </a:extLst>
          </p:cNvPr>
          <p:cNvCxnSpPr>
            <a:cxnSpLocks/>
            <a:stCxn id="342" idx="0"/>
            <a:endCxn id="311" idx="4"/>
          </p:cNvCxnSpPr>
          <p:nvPr/>
        </p:nvCxnSpPr>
        <p:spPr>
          <a:xfrm flipH="1" flipV="1">
            <a:off x="6900126" y="4849158"/>
            <a:ext cx="12159" cy="235293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661D77D-2B7B-4954-A6E1-EEFD0A84E4B6}"/>
              </a:ext>
            </a:extLst>
          </p:cNvPr>
          <p:cNvCxnSpPr>
            <a:cxnSpLocks/>
            <a:endCxn id="313" idx="4"/>
          </p:cNvCxnSpPr>
          <p:nvPr/>
        </p:nvCxnSpPr>
        <p:spPr>
          <a:xfrm flipV="1">
            <a:off x="6646567" y="5002256"/>
            <a:ext cx="61937" cy="15737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FAB943F6-AE5E-44FF-B3A8-1EB0059E67AC}"/>
              </a:ext>
            </a:extLst>
          </p:cNvPr>
          <p:cNvCxnSpPr>
            <a:cxnSpLocks/>
            <a:endCxn id="312" idx="4"/>
          </p:cNvCxnSpPr>
          <p:nvPr/>
        </p:nvCxnSpPr>
        <p:spPr>
          <a:xfrm flipH="1" flipV="1">
            <a:off x="6402666" y="5018578"/>
            <a:ext cx="49213" cy="167785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297E346-03F5-49C9-94E8-9CA4DEFB0CD2}"/>
              </a:ext>
            </a:extLst>
          </p:cNvPr>
          <p:cNvCxnSpPr>
            <a:cxnSpLocks/>
            <a:stCxn id="335" idx="1"/>
          </p:cNvCxnSpPr>
          <p:nvPr/>
        </p:nvCxnSpPr>
        <p:spPr>
          <a:xfrm flipH="1" flipV="1">
            <a:off x="7294735" y="4583625"/>
            <a:ext cx="50630" cy="5546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EB89E1ED-617D-4DD4-B168-6B2D79819CD1}"/>
              </a:ext>
            </a:extLst>
          </p:cNvPr>
          <p:cNvCxnSpPr>
            <a:cxnSpLocks/>
            <a:stCxn id="314" idx="7"/>
          </p:cNvCxnSpPr>
          <p:nvPr/>
        </p:nvCxnSpPr>
        <p:spPr>
          <a:xfrm flipV="1">
            <a:off x="7317738" y="4386444"/>
            <a:ext cx="122999" cy="129645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4575040E-ACEE-465F-9A02-1E24588CEEC4}"/>
              </a:ext>
            </a:extLst>
          </p:cNvPr>
          <p:cNvCxnSpPr>
            <a:cxnSpLocks/>
            <a:endCxn id="334" idx="5"/>
          </p:cNvCxnSpPr>
          <p:nvPr/>
        </p:nvCxnSpPr>
        <p:spPr>
          <a:xfrm flipH="1" flipV="1">
            <a:off x="7868882" y="4271956"/>
            <a:ext cx="180491" cy="178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B12B789F-77D3-4130-8589-830E6C170DC7}"/>
              </a:ext>
            </a:extLst>
          </p:cNvPr>
          <p:cNvCxnSpPr>
            <a:cxnSpLocks/>
            <a:stCxn id="327" idx="2"/>
          </p:cNvCxnSpPr>
          <p:nvPr/>
        </p:nvCxnSpPr>
        <p:spPr>
          <a:xfrm flipH="1" flipV="1">
            <a:off x="8233030" y="4428776"/>
            <a:ext cx="105103" cy="2624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0B3DF549-7032-4B0E-9FCB-FCFF77E1CA7A}"/>
              </a:ext>
            </a:extLst>
          </p:cNvPr>
          <p:cNvCxnSpPr>
            <a:cxnSpLocks/>
            <a:stCxn id="327" idx="3"/>
            <a:endCxn id="332" idx="6"/>
          </p:cNvCxnSpPr>
          <p:nvPr/>
        </p:nvCxnSpPr>
        <p:spPr>
          <a:xfrm flipH="1">
            <a:off x="8202291" y="4473584"/>
            <a:ext cx="143530" cy="18272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629832A5-A52D-4FA9-A9EA-73833EBB01A8}"/>
              </a:ext>
            </a:extLst>
          </p:cNvPr>
          <p:cNvCxnSpPr>
            <a:cxnSpLocks/>
            <a:stCxn id="307" idx="5"/>
            <a:endCxn id="339" idx="1"/>
          </p:cNvCxnSpPr>
          <p:nvPr/>
        </p:nvCxnSpPr>
        <p:spPr>
          <a:xfrm>
            <a:off x="8732391" y="4441377"/>
            <a:ext cx="355623" cy="45004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A2A1C141-49DC-4FEC-A259-077E2BC23A64}"/>
              </a:ext>
            </a:extLst>
          </p:cNvPr>
          <p:cNvCxnSpPr>
            <a:cxnSpLocks/>
            <a:stCxn id="339" idx="2"/>
          </p:cNvCxnSpPr>
          <p:nvPr/>
        </p:nvCxnSpPr>
        <p:spPr>
          <a:xfrm flipH="1" flipV="1">
            <a:off x="8956943" y="4923774"/>
            <a:ext cx="113253" cy="1066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8481DFC5-0AFA-4FCA-9CBF-5CB1437257A2}"/>
              </a:ext>
            </a:extLst>
          </p:cNvPr>
          <p:cNvCxnSpPr>
            <a:cxnSpLocks/>
            <a:stCxn id="339" idx="3"/>
          </p:cNvCxnSpPr>
          <p:nvPr/>
        </p:nvCxnSpPr>
        <p:spPr>
          <a:xfrm flipH="1">
            <a:off x="9002888" y="4977454"/>
            <a:ext cx="85126" cy="16604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E32B56F3-EE39-4D45-B005-1F26D915E6EC}"/>
              </a:ext>
            </a:extLst>
          </p:cNvPr>
          <p:cNvCxnSpPr>
            <a:cxnSpLocks/>
          </p:cNvCxnSpPr>
          <p:nvPr/>
        </p:nvCxnSpPr>
        <p:spPr>
          <a:xfrm flipH="1">
            <a:off x="8027569" y="4718375"/>
            <a:ext cx="66466" cy="16313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C8B39103-AF52-4CC9-9F11-33ACBAC31964}"/>
              </a:ext>
            </a:extLst>
          </p:cNvPr>
          <p:cNvCxnSpPr>
            <a:cxnSpLocks/>
            <a:endCxn id="335" idx="6"/>
          </p:cNvCxnSpPr>
          <p:nvPr/>
        </p:nvCxnSpPr>
        <p:spPr>
          <a:xfrm flipH="1" flipV="1">
            <a:off x="7449216" y="4682104"/>
            <a:ext cx="163056" cy="2446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396FA47B-6D57-46F0-8BAE-952E4C7B274D}"/>
              </a:ext>
            </a:extLst>
          </p:cNvPr>
          <p:cNvCxnSpPr>
            <a:cxnSpLocks/>
            <a:endCxn id="287" idx="5"/>
          </p:cNvCxnSpPr>
          <p:nvPr/>
        </p:nvCxnSpPr>
        <p:spPr>
          <a:xfrm flipH="1" flipV="1">
            <a:off x="7775750" y="4530301"/>
            <a:ext cx="228400" cy="9096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CE70BD8C-09BD-4D04-A0AD-FA002232511D}"/>
              </a:ext>
            </a:extLst>
          </p:cNvPr>
          <p:cNvCxnSpPr>
            <a:cxnSpLocks/>
            <a:stCxn id="303" idx="0"/>
            <a:endCxn id="287" idx="4"/>
          </p:cNvCxnSpPr>
          <p:nvPr/>
        </p:nvCxnSpPr>
        <p:spPr>
          <a:xfrm flipV="1">
            <a:off x="7700473" y="4550136"/>
            <a:ext cx="27390" cy="7975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43C3373C-35C8-45CC-9B67-0C19572FB00A}"/>
              </a:ext>
            </a:extLst>
          </p:cNvPr>
          <p:cNvCxnSpPr>
            <a:cxnSpLocks/>
          </p:cNvCxnSpPr>
          <p:nvPr/>
        </p:nvCxnSpPr>
        <p:spPr>
          <a:xfrm flipV="1">
            <a:off x="8291830" y="3776526"/>
            <a:ext cx="84436" cy="13278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AE61872F-6162-46CB-BEAE-403F82574D26}"/>
              </a:ext>
            </a:extLst>
          </p:cNvPr>
          <p:cNvCxnSpPr>
            <a:cxnSpLocks/>
            <a:endCxn id="285" idx="7"/>
          </p:cNvCxnSpPr>
          <p:nvPr/>
        </p:nvCxnSpPr>
        <p:spPr>
          <a:xfrm flipH="1">
            <a:off x="8074200" y="3756691"/>
            <a:ext cx="258940" cy="2080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66836355-9F37-4779-B418-A4901C22C3B0}"/>
              </a:ext>
            </a:extLst>
          </p:cNvPr>
          <p:cNvCxnSpPr>
            <a:cxnSpLocks/>
            <a:stCxn id="309" idx="3"/>
            <a:endCxn id="299" idx="7"/>
          </p:cNvCxnSpPr>
          <p:nvPr/>
        </p:nvCxnSpPr>
        <p:spPr>
          <a:xfrm flipH="1">
            <a:off x="8702850" y="3419868"/>
            <a:ext cx="159582" cy="17133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19C1CBBF-51F8-4E2C-A370-307A0C2F5645}"/>
              </a:ext>
            </a:extLst>
          </p:cNvPr>
          <p:cNvCxnSpPr>
            <a:cxnSpLocks/>
            <a:endCxn id="309" idx="0"/>
          </p:cNvCxnSpPr>
          <p:nvPr/>
        </p:nvCxnSpPr>
        <p:spPr>
          <a:xfrm flipH="1">
            <a:off x="8922556" y="3112411"/>
            <a:ext cx="55156" cy="16230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6D76AB06-6E39-449D-93CD-97DCCF13FC1A}"/>
              </a:ext>
            </a:extLst>
          </p:cNvPr>
          <p:cNvCxnSpPr>
            <a:cxnSpLocks/>
          </p:cNvCxnSpPr>
          <p:nvPr/>
        </p:nvCxnSpPr>
        <p:spPr>
          <a:xfrm>
            <a:off x="8971763" y="3428892"/>
            <a:ext cx="172237" cy="8345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2E543BF0-7EF3-4FD8-963C-06D3E7E32E97}"/>
              </a:ext>
            </a:extLst>
          </p:cNvPr>
          <p:cNvCxnSpPr>
            <a:cxnSpLocks/>
            <a:stCxn id="309" idx="4"/>
            <a:endCxn id="297" idx="1"/>
          </p:cNvCxnSpPr>
          <p:nvPr/>
        </p:nvCxnSpPr>
        <p:spPr>
          <a:xfrm>
            <a:off x="8922556" y="3444772"/>
            <a:ext cx="173557" cy="205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F5111BF3-3709-4A6D-9A42-99572DF94192}"/>
              </a:ext>
            </a:extLst>
          </p:cNvPr>
          <p:cNvCxnSpPr>
            <a:cxnSpLocks/>
            <a:stCxn id="337" idx="7"/>
            <a:endCxn id="297" idx="3"/>
          </p:cNvCxnSpPr>
          <p:nvPr/>
        </p:nvCxnSpPr>
        <p:spPr>
          <a:xfrm flipV="1">
            <a:off x="9002348" y="3746157"/>
            <a:ext cx="93765" cy="463083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0E551BDF-F1BC-4F40-BE1B-A00FF7D29846}"/>
              </a:ext>
            </a:extLst>
          </p:cNvPr>
          <p:cNvCxnSpPr>
            <a:cxnSpLocks/>
            <a:endCxn id="283" idx="5"/>
          </p:cNvCxnSpPr>
          <p:nvPr/>
        </p:nvCxnSpPr>
        <p:spPr>
          <a:xfrm flipH="1" flipV="1">
            <a:off x="8983651" y="3944526"/>
            <a:ext cx="160349" cy="135783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CC102BA1-E38E-465D-B640-88C33203A36F}"/>
              </a:ext>
            </a:extLst>
          </p:cNvPr>
          <p:cNvCxnSpPr>
            <a:cxnSpLocks/>
            <a:endCxn id="337" idx="6"/>
          </p:cNvCxnSpPr>
          <p:nvPr/>
        </p:nvCxnSpPr>
        <p:spPr>
          <a:xfrm flipH="1">
            <a:off x="9022183" y="4229658"/>
            <a:ext cx="121818" cy="2747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D8C23B37-5F1D-4BEA-B81B-91A8F14CEB9B}"/>
              </a:ext>
            </a:extLst>
          </p:cNvPr>
          <p:cNvCxnSpPr>
            <a:cxnSpLocks/>
            <a:stCxn id="337" idx="1"/>
            <a:endCxn id="305" idx="5"/>
          </p:cNvCxnSpPr>
          <p:nvPr/>
        </p:nvCxnSpPr>
        <p:spPr>
          <a:xfrm flipH="1" flipV="1">
            <a:off x="8748421" y="4032896"/>
            <a:ext cx="158152" cy="17634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AAAF9C1-FB8D-4AC7-B817-024824437B17}"/>
              </a:ext>
            </a:extLst>
          </p:cNvPr>
          <p:cNvCxnSpPr>
            <a:cxnSpLocks/>
            <a:endCxn id="305" idx="6"/>
          </p:cNvCxnSpPr>
          <p:nvPr/>
        </p:nvCxnSpPr>
        <p:spPr>
          <a:xfrm flipH="1">
            <a:off x="8773325" y="3928146"/>
            <a:ext cx="63292" cy="44627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D01F4428-A82F-4350-BD1E-728148FFFB1E}"/>
              </a:ext>
            </a:extLst>
          </p:cNvPr>
          <p:cNvCxnSpPr>
            <a:cxnSpLocks/>
            <a:endCxn id="307" idx="1"/>
          </p:cNvCxnSpPr>
          <p:nvPr/>
        </p:nvCxnSpPr>
        <p:spPr>
          <a:xfrm>
            <a:off x="8517416" y="4229738"/>
            <a:ext cx="94728" cy="9139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8C81991-3E9A-4C00-97D0-FF7702978B5B}"/>
              </a:ext>
            </a:extLst>
          </p:cNvPr>
          <p:cNvCxnSpPr>
            <a:cxnSpLocks/>
          </p:cNvCxnSpPr>
          <p:nvPr/>
        </p:nvCxnSpPr>
        <p:spPr>
          <a:xfrm>
            <a:off x="7856010" y="4865483"/>
            <a:ext cx="139710" cy="8676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7F444161-BE67-4D74-9256-1D0DD4BA2D45}"/>
              </a:ext>
            </a:extLst>
          </p:cNvPr>
          <p:cNvCxnSpPr>
            <a:cxnSpLocks/>
            <a:stCxn id="301" idx="5"/>
          </p:cNvCxnSpPr>
          <p:nvPr/>
        </p:nvCxnSpPr>
        <p:spPr>
          <a:xfrm>
            <a:off x="8425897" y="4858548"/>
            <a:ext cx="67464" cy="969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B76C6503-6DE6-4C6E-B36E-01AA8F4B86D3}"/>
              </a:ext>
            </a:extLst>
          </p:cNvPr>
          <p:cNvCxnSpPr>
            <a:cxnSpLocks/>
          </p:cNvCxnSpPr>
          <p:nvPr/>
        </p:nvCxnSpPr>
        <p:spPr>
          <a:xfrm flipV="1">
            <a:off x="8338133" y="4884856"/>
            <a:ext cx="167721" cy="258644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9C837A63-D95A-4AC4-AA4A-DDABBC752717}"/>
              </a:ext>
            </a:extLst>
          </p:cNvPr>
          <p:cNvCxnSpPr>
            <a:cxnSpLocks/>
            <a:stCxn id="301" idx="0"/>
            <a:endCxn id="316" idx="3"/>
          </p:cNvCxnSpPr>
          <p:nvPr/>
        </p:nvCxnSpPr>
        <p:spPr>
          <a:xfrm flipV="1">
            <a:off x="8378010" y="4531230"/>
            <a:ext cx="121055" cy="211708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4AB56E20-954B-4125-8340-3D555C4548B0}"/>
              </a:ext>
            </a:extLst>
          </p:cNvPr>
          <p:cNvCxnSpPr>
            <a:cxnSpLocks/>
            <a:stCxn id="334" idx="7"/>
          </p:cNvCxnSpPr>
          <p:nvPr/>
        </p:nvCxnSpPr>
        <p:spPr>
          <a:xfrm flipV="1">
            <a:off x="7868882" y="4072809"/>
            <a:ext cx="126838" cy="113114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90580DC8-8896-45C7-B743-A7C755965436}"/>
              </a:ext>
            </a:extLst>
          </p:cNvPr>
          <p:cNvCxnSpPr>
            <a:cxnSpLocks/>
            <a:stCxn id="342" idx="6"/>
            <a:endCxn id="324" idx="2"/>
          </p:cNvCxnSpPr>
          <p:nvPr/>
        </p:nvCxnSpPr>
        <p:spPr>
          <a:xfrm flipV="1">
            <a:off x="6980007" y="5133785"/>
            <a:ext cx="319319" cy="18389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7390D7D2-AD9E-4D37-BD8E-DB7B8FB72C00}"/>
              </a:ext>
            </a:extLst>
          </p:cNvPr>
          <p:cNvCxnSpPr>
            <a:cxnSpLocks/>
            <a:stCxn id="321" idx="4"/>
          </p:cNvCxnSpPr>
          <p:nvPr/>
        </p:nvCxnSpPr>
        <p:spPr>
          <a:xfrm>
            <a:off x="8831062" y="3076177"/>
            <a:ext cx="64243" cy="19854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2A393074-C66D-4774-B759-50454864B3E5}"/>
              </a:ext>
            </a:extLst>
          </p:cNvPr>
          <p:cNvCxnSpPr>
            <a:cxnSpLocks/>
            <a:stCxn id="289" idx="6"/>
          </p:cNvCxnSpPr>
          <p:nvPr/>
        </p:nvCxnSpPr>
        <p:spPr>
          <a:xfrm>
            <a:off x="8722685" y="3216019"/>
            <a:ext cx="421315" cy="10933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095E385B-FCD3-48B6-9B05-E9EECA175AC2}"/>
              </a:ext>
            </a:extLst>
          </p:cNvPr>
          <p:cNvCxnSpPr>
            <a:cxnSpLocks/>
          </p:cNvCxnSpPr>
          <p:nvPr/>
        </p:nvCxnSpPr>
        <p:spPr>
          <a:xfrm>
            <a:off x="9100038" y="4488516"/>
            <a:ext cx="43963" cy="95109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Oval 473">
            <a:extLst>
              <a:ext uri="{FF2B5EF4-FFF2-40B4-BE49-F238E27FC236}">
                <a16:creationId xmlns:a16="http://schemas.microsoft.com/office/drawing/2014/main" id="{EB2898C4-B8C6-4D4E-81D8-CED1C6BD5C3E}"/>
              </a:ext>
            </a:extLst>
          </p:cNvPr>
          <p:cNvSpPr/>
          <p:nvPr/>
        </p:nvSpPr>
        <p:spPr>
          <a:xfrm>
            <a:off x="145257" y="1519238"/>
            <a:ext cx="142777" cy="146260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5DE352FC-E433-44E2-AF7E-7A0C0D627B4E}"/>
              </a:ext>
            </a:extLst>
          </p:cNvPr>
          <p:cNvSpPr/>
          <p:nvPr/>
        </p:nvSpPr>
        <p:spPr>
          <a:xfrm>
            <a:off x="2344552" y="585577"/>
            <a:ext cx="142777" cy="146260"/>
          </a:xfrm>
          <a:prstGeom prst="ellipse">
            <a:avLst/>
          </a:prstGeom>
          <a:noFill/>
          <a:ln w="158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E485ED30-15B1-4186-81DB-3DF80C5FFAD5}"/>
              </a:ext>
            </a:extLst>
          </p:cNvPr>
          <p:cNvCxnSpPr>
            <a:cxnSpLocks/>
          </p:cNvCxnSpPr>
          <p:nvPr/>
        </p:nvCxnSpPr>
        <p:spPr>
          <a:xfrm flipV="1">
            <a:off x="3728153" y="44666"/>
            <a:ext cx="72628" cy="61338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9" name="Picture 488" descr="A picture containing icon&#10;&#10;Description automatically generated">
            <a:extLst>
              <a:ext uri="{FF2B5EF4-FFF2-40B4-BE49-F238E27FC236}">
                <a16:creationId xmlns:a16="http://schemas.microsoft.com/office/drawing/2014/main" id="{3818D6B7-4BF1-45ED-92AF-CCAEAB923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38" r="20392" b="34222"/>
          <a:stretch/>
        </p:blipFill>
        <p:spPr>
          <a:xfrm>
            <a:off x="6267460" y="81908"/>
            <a:ext cx="1966243" cy="2984671"/>
          </a:xfrm>
          <a:prstGeom prst="rect">
            <a:avLst/>
          </a:prstGeom>
        </p:spPr>
      </p:pic>
      <p:pic>
        <p:nvPicPr>
          <p:cNvPr id="493" name="Picture 492" descr="Logo&#10;&#10;Description automatically generated">
            <a:extLst>
              <a:ext uri="{FF2B5EF4-FFF2-40B4-BE49-F238E27FC236}">
                <a16:creationId xmlns:a16="http://schemas.microsoft.com/office/drawing/2014/main" id="{53F11EE8-7408-419D-AF5A-88542DB45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02" t="9675" r="23637" b="35118"/>
          <a:stretch/>
        </p:blipFill>
        <p:spPr>
          <a:xfrm>
            <a:off x="6178019" y="4616635"/>
            <a:ext cx="453476" cy="497904"/>
          </a:xfrm>
          <a:prstGeom prst="rect">
            <a:avLst/>
          </a:prstGeom>
        </p:spPr>
      </p:pic>
      <p:pic>
        <p:nvPicPr>
          <p:cNvPr id="495" name="Picture 49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56F86CD-DE5E-4ADE-BA81-EB699523BA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38" t="9642" r="12464" b="37824"/>
          <a:stretch/>
        </p:blipFill>
        <p:spPr>
          <a:xfrm>
            <a:off x="8227104" y="3568924"/>
            <a:ext cx="327049" cy="331784"/>
          </a:xfrm>
          <a:prstGeom prst="rect">
            <a:avLst/>
          </a:prstGeom>
        </p:spPr>
      </p:pic>
      <p:pic>
        <p:nvPicPr>
          <p:cNvPr id="497" name="Picture 496" descr="Logo&#10;&#10;Description automatically generated">
            <a:extLst>
              <a:ext uri="{FF2B5EF4-FFF2-40B4-BE49-F238E27FC236}">
                <a16:creationId xmlns:a16="http://schemas.microsoft.com/office/drawing/2014/main" id="{924E944E-8A2F-487E-BBE5-5094E70479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04" t="8969" r="17715" b="36800"/>
          <a:stretch/>
        </p:blipFill>
        <p:spPr>
          <a:xfrm>
            <a:off x="7317738" y="4063211"/>
            <a:ext cx="368645" cy="391813"/>
          </a:xfrm>
          <a:prstGeom prst="rect">
            <a:avLst/>
          </a:prstGeom>
        </p:spPr>
      </p:pic>
      <p:pic>
        <p:nvPicPr>
          <p:cNvPr id="498" name="Picture 497" descr="Logo&#10;&#10;Description automatically generated">
            <a:extLst>
              <a:ext uri="{FF2B5EF4-FFF2-40B4-BE49-F238E27FC236}">
                <a16:creationId xmlns:a16="http://schemas.microsoft.com/office/drawing/2014/main" id="{C36CAF29-527B-4832-B372-2B82C407F9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04" t="8969" r="17715" b="36800"/>
          <a:stretch/>
        </p:blipFill>
        <p:spPr>
          <a:xfrm>
            <a:off x="398923" y="2601310"/>
            <a:ext cx="341531" cy="362996"/>
          </a:xfrm>
          <a:prstGeom prst="rect">
            <a:avLst/>
          </a:prstGeom>
        </p:spPr>
      </p:pic>
      <p:pic>
        <p:nvPicPr>
          <p:cNvPr id="499" name="Picture 498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54E0E4EB-BE88-4BDF-A2C8-FB1B9020F5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38" t="9642" r="12464" b="37824"/>
          <a:stretch/>
        </p:blipFill>
        <p:spPr>
          <a:xfrm>
            <a:off x="2887103" y="627645"/>
            <a:ext cx="362959" cy="368214"/>
          </a:xfrm>
          <a:prstGeom prst="rect">
            <a:avLst/>
          </a:prstGeom>
        </p:spPr>
      </p:pic>
      <p:pic>
        <p:nvPicPr>
          <p:cNvPr id="500" name="Picture 499" descr="Logo&#10;&#10;Description automatically generated">
            <a:extLst>
              <a:ext uri="{FF2B5EF4-FFF2-40B4-BE49-F238E27FC236}">
                <a16:creationId xmlns:a16="http://schemas.microsoft.com/office/drawing/2014/main" id="{DEA4CD20-BE75-425F-95D4-EAD1DE475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02" t="9675" r="23637" b="35118"/>
          <a:stretch/>
        </p:blipFill>
        <p:spPr>
          <a:xfrm>
            <a:off x="985309" y="883057"/>
            <a:ext cx="402628" cy="442074"/>
          </a:xfrm>
          <a:prstGeom prst="rect">
            <a:avLst/>
          </a:prstGeom>
        </p:spPr>
      </p:pic>
      <p:pic>
        <p:nvPicPr>
          <p:cNvPr id="502" name="Picture 501" descr="Icon&#10;&#10;Description automatically generated">
            <a:extLst>
              <a:ext uri="{FF2B5EF4-FFF2-40B4-BE49-F238E27FC236}">
                <a16:creationId xmlns:a16="http://schemas.microsoft.com/office/drawing/2014/main" id="{6F42B48E-E359-4C4A-A8D0-84C34E018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6929" y="4612182"/>
            <a:ext cx="654419" cy="624425"/>
          </a:xfrm>
          <a:prstGeom prst="rect">
            <a:avLst/>
          </a:prstGeom>
        </p:spPr>
      </p:pic>
      <p:pic>
        <p:nvPicPr>
          <p:cNvPr id="512" name="Picture 511" descr="Icon&#10;&#10;Description automatically generated">
            <a:extLst>
              <a:ext uri="{FF2B5EF4-FFF2-40B4-BE49-F238E27FC236}">
                <a16:creationId xmlns:a16="http://schemas.microsoft.com/office/drawing/2014/main" id="{731983E8-19E0-4C6F-BA39-58D7566EF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2245" y="685288"/>
            <a:ext cx="654419" cy="624425"/>
          </a:xfrm>
          <a:prstGeom prst="rect">
            <a:avLst/>
          </a:prstGeom>
        </p:spPr>
      </p:pic>
      <p:pic>
        <p:nvPicPr>
          <p:cNvPr id="1042" name="Picture 18" descr="Azure has a new logo, but where do you download it? Here!">
            <a:extLst>
              <a:ext uri="{FF2B5EF4-FFF2-40B4-BE49-F238E27FC236}">
                <a16:creationId xmlns:a16="http://schemas.microsoft.com/office/drawing/2014/main" id="{8E4A5540-A32C-4CBA-9A2E-8A0131546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000" b="93000" l="4567" r="95200">
                        <a14:foregroundMark x1="52733" y1="16900" x2="52733" y2="16900"/>
                        <a14:foregroundMark x1="36900" y1="7033" x2="36900" y2="7033"/>
                        <a14:foregroundMark x1="91800" y1="89467" x2="91800" y2="89467"/>
                        <a14:foregroundMark x1="95233" y1="88800" x2="95233" y2="88800"/>
                        <a14:foregroundMark x1="71300" y1="93000" x2="71300" y2="93000"/>
                        <a14:foregroundMark x1="7800" y1="89567" x2="7800" y2="89567"/>
                        <a14:foregroundMark x1="4567" y1="89000" x2="4567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72" y="4138758"/>
            <a:ext cx="327523" cy="3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" name="Picture 18" descr="Azure has a new logo, but where do you download it? Here!">
            <a:extLst>
              <a:ext uri="{FF2B5EF4-FFF2-40B4-BE49-F238E27FC236}">
                <a16:creationId xmlns:a16="http://schemas.microsoft.com/office/drawing/2014/main" id="{CD68D4FC-B0F4-4DFA-A8FB-1B21B567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000" b="93000" l="4567" r="95200">
                        <a14:foregroundMark x1="52733" y1="16900" x2="52733" y2="16900"/>
                        <a14:foregroundMark x1="36900" y1="7033" x2="36900" y2="7033"/>
                        <a14:foregroundMark x1="91800" y1="89467" x2="91800" y2="89467"/>
                        <a14:foregroundMark x1="95233" y1="88800" x2="95233" y2="88800"/>
                        <a14:foregroundMark x1="71300" y1="93000" x2="71300" y2="93000"/>
                        <a14:foregroundMark x1="7800" y1="89567" x2="7800" y2="89567"/>
                        <a14:foregroundMark x1="4567" y1="89000" x2="4567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48" y="75127"/>
            <a:ext cx="327523" cy="3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ransparent Google Cloud Platform Logo Png">
            <a:extLst>
              <a:ext uri="{FF2B5EF4-FFF2-40B4-BE49-F238E27FC236}">
                <a16:creationId xmlns:a16="http://schemas.microsoft.com/office/drawing/2014/main" id="{267D8029-6D8B-4827-823E-C706745F8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71" b="90000" l="10000" r="90000">
                        <a14:foregroundMark x1="51220" y1="8571" x2="51220" y2="8571"/>
                        <a14:foregroundMark x1="37805" y1="28750" x2="37805" y2="28750"/>
                        <a14:foregroundMark x1="34146" y1="48214" x2="34146" y2="48214"/>
                        <a14:foregroundMark x1="37439" y1="53393" x2="53171" y2="52857"/>
                        <a14:foregroundMark x1="53171" y1="52857" x2="53415" y2="52857"/>
                        <a14:foregroundMark x1="37927" y1="50714" x2="31220" y2="35536"/>
                        <a14:foregroundMark x1="31220" y1="35536" x2="42073" y2="29821"/>
                        <a14:foregroundMark x1="42073" y1="29821" x2="46585" y2="32857"/>
                        <a14:foregroundMark x1="48659" y1="29643" x2="38902" y2="27143"/>
                        <a14:foregroundMark x1="38902" y1="27143" x2="34024" y2="30536"/>
                        <a14:foregroundMark x1="30366" y1="35714" x2="34024" y2="52857"/>
                        <a14:foregroundMark x1="48902" y1="30714" x2="42561" y2="32143"/>
                        <a14:foregroundMark x1="42561" y1="32143" x2="42561" y2="32143"/>
                        <a14:foregroundMark x1="45244" y1="35000" x2="45244" y2="35000"/>
                        <a14:foregroundMark x1="45244" y1="36250" x2="45244" y2="36250"/>
                        <a14:foregroundMark x1="45122" y1="36964" x2="45122" y2="36964"/>
                        <a14:backgroundMark x1="40000" y1="36607" x2="44024" y2="4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23" t="5903" r="27518" b="40193"/>
          <a:stretch/>
        </p:blipFill>
        <p:spPr bwMode="auto">
          <a:xfrm>
            <a:off x="192881" y="1706119"/>
            <a:ext cx="347550" cy="2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0" name="Picture 20" descr="Transparent Google Cloud Platform Logo Png">
            <a:extLst>
              <a:ext uri="{FF2B5EF4-FFF2-40B4-BE49-F238E27FC236}">
                <a16:creationId xmlns:a16="http://schemas.microsoft.com/office/drawing/2014/main" id="{D037223C-FEA6-4F5F-9DC9-91F131DE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71" b="90000" l="10000" r="90000">
                        <a14:foregroundMark x1="51220" y1="8571" x2="51220" y2="8571"/>
                        <a14:foregroundMark x1="37805" y1="28750" x2="37805" y2="28750"/>
                        <a14:foregroundMark x1="34146" y1="48214" x2="34146" y2="48214"/>
                        <a14:foregroundMark x1="37439" y1="53393" x2="53171" y2="52857"/>
                        <a14:foregroundMark x1="53171" y1="52857" x2="53415" y2="52857"/>
                        <a14:foregroundMark x1="37927" y1="50714" x2="31220" y2="35536"/>
                        <a14:foregroundMark x1="31220" y1="35536" x2="42073" y2="29821"/>
                        <a14:foregroundMark x1="42073" y1="29821" x2="46585" y2="32857"/>
                        <a14:foregroundMark x1="48659" y1="29643" x2="38902" y2="27143"/>
                        <a14:foregroundMark x1="38902" y1="27143" x2="34024" y2="30536"/>
                        <a14:foregroundMark x1="30366" y1="35714" x2="34024" y2="52857"/>
                        <a14:foregroundMark x1="48902" y1="30714" x2="42561" y2="32143"/>
                        <a14:foregroundMark x1="42561" y1="32143" x2="42561" y2="32143"/>
                        <a14:foregroundMark x1="45244" y1="35000" x2="45244" y2="35000"/>
                        <a14:foregroundMark x1="45244" y1="36250" x2="45244" y2="36250"/>
                        <a14:foregroundMark x1="45122" y1="36964" x2="45122" y2="36964"/>
                        <a14:backgroundMark x1="40000" y1="36607" x2="44024" y2="4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23" t="5903" r="27518" b="40193"/>
          <a:stretch/>
        </p:blipFill>
        <p:spPr bwMode="auto">
          <a:xfrm>
            <a:off x="7886153" y="4839566"/>
            <a:ext cx="347550" cy="2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WS - Veridium">
            <a:extLst>
              <a:ext uri="{FF2B5EF4-FFF2-40B4-BE49-F238E27FC236}">
                <a16:creationId xmlns:a16="http://schemas.microsoft.com/office/drawing/2014/main" id="{1B5DB3D4-1C82-4C38-A118-86DCE17D1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0" y="143096"/>
            <a:ext cx="398382" cy="23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1" name="Picture 22" descr="AWS - Veridium">
            <a:extLst>
              <a:ext uri="{FF2B5EF4-FFF2-40B4-BE49-F238E27FC236}">
                <a16:creationId xmlns:a16="http://schemas.microsoft.com/office/drawing/2014/main" id="{7DCFBA9C-C5D1-4F61-92C4-7B7996C3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451" y="4835655"/>
            <a:ext cx="320830" cy="19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4EBF3A63-9E9B-42C9-A8CD-8C64F574E7B7}"/>
              </a:ext>
            </a:extLst>
          </p:cNvPr>
          <p:cNvCxnSpPr>
            <a:cxnSpLocks/>
            <a:endCxn id="177" idx="6"/>
          </p:cNvCxnSpPr>
          <p:nvPr/>
        </p:nvCxnSpPr>
        <p:spPr>
          <a:xfrm flipH="1">
            <a:off x="226212" y="2722879"/>
            <a:ext cx="299054" cy="302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4FBCBB4-8D2E-7A65-F79C-FBC3653551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t="40913" r="32657" b="28091"/>
          <a:stretch/>
        </p:blipFill>
        <p:spPr>
          <a:xfrm>
            <a:off x="-609467" y="1301985"/>
            <a:ext cx="3744958" cy="3866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E470A-32D7-9C2B-31F5-1CA62EDCB8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2" t="29590" r="33751" b="35229"/>
          <a:stretch/>
        </p:blipFill>
        <p:spPr>
          <a:xfrm>
            <a:off x="2613617" y="1191191"/>
            <a:ext cx="2647126" cy="39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863817" y="2083241"/>
            <a:ext cx="742589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Building Automated Machine Images using</a:t>
            </a:r>
            <a:br>
              <a:rPr lang="en-US" sz="4800" dirty="0"/>
            </a:br>
            <a:r>
              <a:rPr lang="en-US" sz="4800" dirty="0"/>
              <a:t> HashiCorp Packer</a:t>
            </a:r>
            <a:endParaRPr sz="4800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0855C16-D1DE-48B6-950F-5B16ADEED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6" t="4185" r="22049" b="36030"/>
          <a:stretch/>
        </p:blipFill>
        <p:spPr>
          <a:xfrm>
            <a:off x="8109284" y="168442"/>
            <a:ext cx="663438" cy="10154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42C9CF0-4668-4200-8171-5BF9458EFAA5}"/>
              </a:ext>
            </a:extLst>
          </p:cNvPr>
          <p:cNvGrpSpPr/>
          <p:nvPr/>
        </p:nvGrpSpPr>
        <p:grpSpPr>
          <a:xfrm>
            <a:off x="7991475" y="4499209"/>
            <a:ext cx="1028700" cy="682395"/>
            <a:chOff x="544068" y="2551176"/>
            <a:chExt cx="4087934" cy="2736558"/>
          </a:xfrm>
        </p:grpSpPr>
        <p:pic>
          <p:nvPicPr>
            <p:cNvPr id="5" name="Picture 4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B89BFBA5-C722-44E4-AA68-3A03AC76A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821" y="2614310"/>
              <a:ext cx="2062181" cy="267260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38AB245-4245-489E-B637-D8272F8F57B4}"/>
                </a:ext>
              </a:extLst>
            </p:cNvPr>
            <p:cNvGrpSpPr/>
            <p:nvPr/>
          </p:nvGrpSpPr>
          <p:grpSpPr>
            <a:xfrm>
              <a:off x="544068" y="2551176"/>
              <a:ext cx="2146017" cy="2736558"/>
              <a:chOff x="42567" y="3384009"/>
              <a:chExt cx="1372346" cy="1860556"/>
            </a:xfrm>
          </p:grpSpPr>
          <p:pic>
            <p:nvPicPr>
              <p:cNvPr id="9" name="Picture 8" descr="Icon&#10;&#10;Description automatically generated">
                <a:extLst>
                  <a:ext uri="{FF2B5EF4-FFF2-40B4-BE49-F238E27FC236}">
                    <a16:creationId xmlns:a16="http://schemas.microsoft.com/office/drawing/2014/main" id="{C5950491-269E-4730-87BC-CC73B3402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67" y="3384009"/>
                <a:ext cx="1372346" cy="1860556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3A030F39-11DB-4ABE-83DB-93B2210F81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2785" t="3910" r="23310" b="35355"/>
              <a:stretch/>
            </p:blipFill>
            <p:spPr>
              <a:xfrm>
                <a:off x="649707" y="4904072"/>
                <a:ext cx="153820" cy="244241"/>
              </a:xfrm>
              <a:prstGeom prst="rect">
                <a:avLst/>
              </a:prstGeom>
            </p:spPr>
          </p:pic>
        </p:grpSp>
        <p:pic>
          <p:nvPicPr>
            <p:cNvPr id="7" name="Picture 4" descr="Blue cap illustration, Baseball cap Hat , Baseball Cap Blue transparent  background PNG clipart | HiClipart">
              <a:extLst>
                <a:ext uri="{FF2B5EF4-FFF2-40B4-BE49-F238E27FC236}">
                  <a16:creationId xmlns:a16="http://schemas.microsoft.com/office/drawing/2014/main" id="{68B71E88-9357-4DCB-831C-0BA981C76A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73" b="95903" l="3750" r="98500">
                          <a14:foregroundMark x1="9375" y1="74052" x2="8375" y2="45675"/>
                          <a14:foregroundMark x1="8375" y1="45675" x2="9250" y2="37026"/>
                          <a14:foregroundMark x1="9250" y1="37026" x2="16500" y2="22458"/>
                          <a14:foregroundMark x1="16500" y1="22458" x2="31375" y2="9560"/>
                          <a14:foregroundMark x1="31375" y1="9560" x2="44250" y2="7132"/>
                          <a14:foregroundMark x1="93375" y1="45524" x2="94875" y2="93323"/>
                          <a14:foregroundMark x1="87375" y1="93475" x2="87375" y2="93475"/>
                          <a14:foregroundMark x1="94500" y1="95903" x2="94500" y2="95903"/>
                          <a14:foregroundMark x1="8000" y1="88619" x2="7000" y2="50683"/>
                          <a14:foregroundMark x1="3750" y1="95144" x2="3750" y2="95144"/>
                          <a14:foregroundMark x1="50125" y1="2124" x2="50125" y2="2124"/>
                          <a14:foregroundMark x1="98250" y1="92868" x2="98250" y2="92868"/>
                          <a14:foregroundMark x1="98500" y1="74962" x2="98500" y2="74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771" y="2626884"/>
              <a:ext cx="1177938" cy="90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065B67F-8EBF-4390-AA2D-85CCCB765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785" t="3910" r="23310" b="35355"/>
            <a:stretch/>
          </p:blipFill>
          <p:spPr>
            <a:xfrm>
              <a:off x="3505682" y="2738845"/>
              <a:ext cx="255207" cy="424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544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421" y="2577998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51938" y="741936"/>
            <a:ext cx="246286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51938" y="1650340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I am Bryan Krausen</a:t>
            </a:r>
            <a:endParaRPr sz="3600" b="1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51938" y="2354511"/>
            <a:ext cx="4177364" cy="2718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I'm a Principal Solutions Architect specializing in </a:t>
            </a:r>
            <a:r>
              <a:rPr lang="en-US" sz="2400" dirty="0">
                <a:solidFill>
                  <a:srgbClr val="0091EA"/>
                </a:solidFill>
              </a:rPr>
              <a:t>HashiCorp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C000"/>
                </a:solidFill>
              </a:rPr>
              <a:t>AWS</a:t>
            </a:r>
            <a:r>
              <a:rPr lang="en-US" sz="2400" dirty="0"/>
              <a:t> solutions.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Currently have many courses on other HashiCorp products, such as </a:t>
            </a:r>
            <a:r>
              <a:rPr lang="en-US" sz="1600" b="1" dirty="0">
                <a:solidFill>
                  <a:srgbClr val="9B0FC1"/>
                </a:solidFill>
              </a:rPr>
              <a:t>Terraform</a:t>
            </a:r>
            <a:r>
              <a:rPr lang="en-US" sz="1600" dirty="0"/>
              <a:t>, </a:t>
            </a:r>
            <a:r>
              <a:rPr lang="en-US" sz="1600" b="1" dirty="0"/>
              <a:t>Vault</a:t>
            </a:r>
            <a:r>
              <a:rPr lang="en-US" sz="1600" dirty="0"/>
              <a:t>, and </a:t>
            </a:r>
            <a:r>
              <a:rPr lang="en-US" sz="1600" b="1" dirty="0">
                <a:solidFill>
                  <a:srgbClr val="F010B0"/>
                </a:solidFill>
              </a:rPr>
              <a:t>Consul</a:t>
            </a:r>
            <a:endParaRPr sz="1600" b="1" dirty="0">
              <a:solidFill>
                <a:srgbClr val="F010B0"/>
              </a:solidFill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A09FE6D3-4766-48E5-BDCD-9C1CA47CE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147" y="2531262"/>
            <a:ext cx="1352348" cy="14590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5177F23-E1AE-4081-AEC5-526A55522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7" y="3384009"/>
            <a:ext cx="1372346" cy="1860556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B522A4EB-0351-455E-A838-C33F26A11B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85" t="3910" r="23310" b="35355"/>
          <a:stretch/>
        </p:blipFill>
        <p:spPr>
          <a:xfrm>
            <a:off x="649707" y="4904072"/>
            <a:ext cx="153820" cy="244241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D0A623-0686-4364-A21D-D171AF02C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88" y="1733596"/>
            <a:ext cx="976028" cy="1124440"/>
          </a:xfrm>
          <a:prstGeom prst="rect">
            <a:avLst/>
          </a:prstGeom>
          <a:noFill/>
          <a:effectLst>
            <a:glow rad="63500">
              <a:schemeClr val="bg1"/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B8AA32-383F-421F-AB01-F113EF3D2398}"/>
              </a:ext>
            </a:extLst>
          </p:cNvPr>
          <p:cNvSpPr txBox="1"/>
          <p:nvPr/>
        </p:nvSpPr>
        <p:spPr>
          <a:xfrm>
            <a:off x="7538573" y="291999"/>
            <a:ext cx="1013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5CA6D9"/>
                </a:solidFill>
              </a:rPr>
              <a:t>@btkrausen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30E166-A073-4FA6-9290-AE2C5F5D87BD}"/>
              </a:ext>
            </a:extLst>
          </p:cNvPr>
          <p:cNvSpPr txBox="1"/>
          <p:nvPr/>
        </p:nvSpPr>
        <p:spPr>
          <a:xfrm>
            <a:off x="7492586" y="770186"/>
            <a:ext cx="1651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github.com/btkrausen</a:t>
            </a:r>
          </a:p>
        </p:txBody>
      </p:sp>
      <p:pic>
        <p:nvPicPr>
          <p:cNvPr id="1028" name="Picture 4" descr="GitHub logo and symbol, meaning, history, PNG">
            <a:extLst>
              <a:ext uri="{FF2B5EF4-FFF2-40B4-BE49-F238E27FC236}">
                <a16:creationId xmlns:a16="http://schemas.microsoft.com/office/drawing/2014/main" id="{1FA7B80E-0D04-49DE-AED9-23658B5E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068" y="754982"/>
            <a:ext cx="382394" cy="34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6 Best twitter logo ideas | twitter logo, twitter, logos">
            <a:extLst>
              <a:ext uri="{FF2B5EF4-FFF2-40B4-BE49-F238E27FC236}">
                <a16:creationId xmlns:a16="http://schemas.microsoft.com/office/drawing/2014/main" id="{8F41984E-4394-4149-BC5C-26E0F931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94" y="259682"/>
            <a:ext cx="359343" cy="35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36" descr="Email with solid fill">
            <a:extLst>
              <a:ext uri="{FF2B5EF4-FFF2-40B4-BE49-F238E27FC236}">
                <a16:creationId xmlns:a16="http://schemas.microsoft.com/office/drawing/2014/main" id="{1F74D82C-D1D8-4612-B617-67FBB3EC6D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78848" y="1236276"/>
            <a:ext cx="330834" cy="3308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DC7D41F-4F10-4856-BA16-0D5DD881FEB0}"/>
              </a:ext>
            </a:extLst>
          </p:cNvPr>
          <p:cNvSpPr txBox="1"/>
          <p:nvPr/>
        </p:nvSpPr>
        <p:spPr>
          <a:xfrm>
            <a:off x="7538573" y="1276980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200" kern="0">
                <a:solidFill>
                  <a:srgbClr val="00B050"/>
                </a:solidFill>
                <a:latin typeface="+mj-lt"/>
                <a:cs typeface="Arial"/>
                <a:sym typeface="Arial"/>
              </a:rPr>
              <a:t>https://krausen.io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09630-83FE-4BD7-8F5C-8EE984A43B74}"/>
              </a:ext>
            </a:extLst>
          </p:cNvPr>
          <p:cNvSpPr txBox="1"/>
          <p:nvPr/>
        </p:nvSpPr>
        <p:spPr>
          <a:xfrm>
            <a:off x="7262221" y="4897279"/>
            <a:ext cx="1859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1E2"/>
                </a:solidFill>
              </a:rPr>
              <a:t>*Not Affiliated with HashiCorp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421" y="2577998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539DD40-A577-48D7-A209-B6BB5DC58684}"/>
              </a:ext>
            </a:extLst>
          </p:cNvPr>
          <p:cNvGrpSpPr/>
          <p:nvPr/>
        </p:nvGrpSpPr>
        <p:grpSpPr>
          <a:xfrm>
            <a:off x="81415" y="3460282"/>
            <a:ext cx="1338311" cy="1771464"/>
            <a:chOff x="3330701" y="1684501"/>
            <a:chExt cx="3653818" cy="4874559"/>
          </a:xfrm>
        </p:grpSpPr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F93F0CF-E84F-4FC6-9D50-E362823D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701" y="1936314"/>
              <a:ext cx="3653818" cy="462274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9ED95B-047F-40DD-BA34-197599547447}"/>
                </a:ext>
              </a:extLst>
            </p:cNvPr>
            <p:cNvGrpSpPr/>
            <p:nvPr/>
          </p:nvGrpSpPr>
          <p:grpSpPr>
            <a:xfrm>
              <a:off x="4019441" y="1684501"/>
              <a:ext cx="2322733" cy="1704906"/>
              <a:chOff x="4914899" y="2339788"/>
              <a:chExt cx="2322733" cy="1704906"/>
            </a:xfrm>
          </p:grpSpPr>
          <p:pic>
            <p:nvPicPr>
              <p:cNvPr id="13" name="Picture 4" descr="Blue cap illustration, Baseball cap Hat , Baseball Cap Blue transparent  background PNG clipart | HiClipart">
                <a:extLst>
                  <a:ext uri="{FF2B5EF4-FFF2-40B4-BE49-F238E27FC236}">
                    <a16:creationId xmlns:a16="http://schemas.microsoft.com/office/drawing/2014/main" id="{AA2167AE-CEDD-4D62-8357-0760004DA0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973" b="95903" l="3750" r="98500">
                            <a14:foregroundMark x1="9375" y1="74052" x2="8375" y2="45675"/>
                            <a14:foregroundMark x1="8375" y1="45675" x2="9250" y2="37026"/>
                            <a14:foregroundMark x1="9250" y1="37026" x2="16500" y2="22458"/>
                            <a14:foregroundMark x1="16500" y1="22458" x2="31375" y2="9560"/>
                            <a14:foregroundMark x1="31375" y1="9560" x2="44250" y2="7132"/>
                            <a14:foregroundMark x1="93375" y1="45524" x2="94875" y2="93323"/>
                            <a14:foregroundMark x1="87375" y1="93475" x2="87375" y2="93475"/>
                            <a14:foregroundMark x1="94500" y1="95903" x2="94500" y2="95903"/>
                            <a14:foregroundMark x1="8000" y1="88619" x2="7000" y2="50683"/>
                            <a14:foregroundMark x1="3750" y1="95144" x2="3750" y2="95144"/>
                            <a14:foregroundMark x1="50125" y1="2124" x2="50125" y2="2124"/>
                            <a14:foregroundMark x1="98250" y1="92868" x2="98250" y2="92868"/>
                            <a14:foregroundMark x1="98500" y1="74962" x2="98500" y2="749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4899" y="2339788"/>
                <a:ext cx="2322733" cy="1704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F9A041B-8EF1-492B-90E4-AC85EFDE0C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2785" t="3910" r="23310" b="35355"/>
              <a:stretch/>
            </p:blipFill>
            <p:spPr>
              <a:xfrm>
                <a:off x="5884206" y="2554941"/>
                <a:ext cx="496823" cy="788873"/>
              </a:xfrm>
              <a:prstGeom prst="rect">
                <a:avLst/>
              </a:prstGeom>
            </p:spPr>
          </p:pic>
        </p:grpSp>
      </p:grp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4C098F-66D7-6545-AA6E-7260F16F4B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88" y="1733596"/>
            <a:ext cx="976028" cy="1124440"/>
          </a:xfrm>
          <a:prstGeom prst="rect">
            <a:avLst/>
          </a:prstGeom>
          <a:noFill/>
          <a:effectLst>
            <a:glow rad="63500">
              <a:schemeClr val="bg1"/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C39A89-F649-C342-8B54-C52C5B10916E}"/>
              </a:ext>
            </a:extLst>
          </p:cNvPr>
          <p:cNvSpPr txBox="1"/>
          <p:nvPr/>
        </p:nvSpPr>
        <p:spPr>
          <a:xfrm>
            <a:off x="7538573" y="29199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5CA6D9"/>
                </a:solidFill>
              </a:rPr>
              <a:t>@</a:t>
            </a:r>
            <a:r>
              <a:rPr lang="en-US" sz="1200" err="1">
                <a:solidFill>
                  <a:srgbClr val="5CA6D9"/>
                </a:solidFill>
              </a:rPr>
              <a:t>gmaentz</a:t>
            </a:r>
            <a:endParaRPr lang="en-US" sz="1200">
              <a:solidFill>
                <a:srgbClr val="5CA6D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99B7C5-8D11-984D-9AA9-F7118183760E}"/>
              </a:ext>
            </a:extLst>
          </p:cNvPr>
          <p:cNvSpPr txBox="1"/>
          <p:nvPr/>
        </p:nvSpPr>
        <p:spPr>
          <a:xfrm>
            <a:off x="7492586" y="770186"/>
            <a:ext cx="1566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github.com</a:t>
            </a:r>
            <a:r>
              <a:rPr lang="en-US" sz="1200"/>
              <a:t>/</a:t>
            </a:r>
            <a:r>
              <a:rPr lang="en-US" sz="1200" err="1"/>
              <a:t>gmaentz</a:t>
            </a:r>
            <a:endParaRPr lang="en-US" sz="1200"/>
          </a:p>
        </p:txBody>
      </p:sp>
      <p:pic>
        <p:nvPicPr>
          <p:cNvPr id="19" name="Picture 4" descr="GitHub logo and symbol, meaning, history, PNG">
            <a:extLst>
              <a:ext uri="{FF2B5EF4-FFF2-40B4-BE49-F238E27FC236}">
                <a16:creationId xmlns:a16="http://schemas.microsoft.com/office/drawing/2014/main" id="{F4251E9E-C630-4845-9EAD-ABAE4CE03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068" y="754982"/>
            <a:ext cx="382394" cy="34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26 Best twitter logo ideas | twitter logo, twitter, logos">
            <a:extLst>
              <a:ext uri="{FF2B5EF4-FFF2-40B4-BE49-F238E27FC236}">
                <a16:creationId xmlns:a16="http://schemas.microsoft.com/office/drawing/2014/main" id="{71488034-AD2A-D64A-829F-51E4CD74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94" y="259682"/>
            <a:ext cx="359343" cy="35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Email with solid fill">
            <a:extLst>
              <a:ext uri="{FF2B5EF4-FFF2-40B4-BE49-F238E27FC236}">
                <a16:creationId xmlns:a16="http://schemas.microsoft.com/office/drawing/2014/main" id="{F2EEB9BD-9789-CE48-A6CA-62097361EE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8848" y="1236276"/>
            <a:ext cx="330834" cy="3308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D275AE-1A60-FE44-8363-EEDB8EF6041C}"/>
              </a:ext>
            </a:extLst>
          </p:cNvPr>
          <p:cNvSpPr txBox="1"/>
          <p:nvPr/>
        </p:nvSpPr>
        <p:spPr>
          <a:xfrm>
            <a:off x="7538573" y="1276980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200" kern="0">
                <a:solidFill>
                  <a:srgbClr val="00B050"/>
                </a:solidFill>
                <a:latin typeface="+mj-lt"/>
                <a:cs typeface="Arial"/>
                <a:sym typeface="Arial"/>
              </a:rPr>
              <a:t>https://</a:t>
            </a:r>
            <a:r>
              <a:rPr lang="en-US" sz="1200" kern="0" err="1">
                <a:solidFill>
                  <a:srgbClr val="00B050"/>
                </a:solidFill>
                <a:latin typeface="+mj-lt"/>
                <a:cs typeface="Arial"/>
                <a:sym typeface="Arial"/>
              </a:rPr>
              <a:t>m</a:t>
            </a:r>
            <a:r>
              <a:rPr lang="en-US" sz="1200" err="1">
                <a:solidFill>
                  <a:srgbClr val="00B050"/>
                </a:solidFill>
                <a:latin typeface="+mj-lt"/>
              </a:rPr>
              <a:t>aentz.net</a:t>
            </a:r>
            <a:endParaRPr lang="en-US" sz="1200" kern="0">
              <a:solidFill>
                <a:srgbClr val="00B050"/>
              </a:solidFill>
              <a:latin typeface="+mj-lt"/>
              <a:cs typeface="Arial"/>
              <a:sym typeface="Arial"/>
            </a:endParaRPr>
          </a:p>
        </p:txBody>
      </p:sp>
      <p:pic>
        <p:nvPicPr>
          <p:cNvPr id="1026" name="Picture 2" descr="River Point Technology - Overview, News &amp; Competitors | ZoomInfo.com">
            <a:extLst>
              <a:ext uri="{FF2B5EF4-FFF2-40B4-BE49-F238E27FC236}">
                <a16:creationId xmlns:a16="http://schemas.microsoft.com/office/drawing/2014/main" id="{3AEC9A4F-59FF-3948-8076-51844052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56" y="2555733"/>
            <a:ext cx="1387865" cy="13878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AB16D5-43FE-41BA-9D6A-F805EC96BF17}"/>
              </a:ext>
            </a:extLst>
          </p:cNvPr>
          <p:cNvSpPr txBox="1"/>
          <p:nvPr/>
        </p:nvSpPr>
        <p:spPr>
          <a:xfrm>
            <a:off x="7262221" y="4897279"/>
            <a:ext cx="1859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1E2"/>
                </a:solidFill>
              </a:rPr>
              <a:t>*Not Affiliated with HashiCorp</a:t>
            </a:r>
          </a:p>
        </p:txBody>
      </p:sp>
      <p:sp>
        <p:nvSpPr>
          <p:cNvPr id="25" name="Google Shape;85;p14">
            <a:extLst>
              <a:ext uri="{FF2B5EF4-FFF2-40B4-BE49-F238E27FC236}">
                <a16:creationId xmlns:a16="http://schemas.microsoft.com/office/drawing/2014/main" id="{161BC168-3CBD-4351-94C5-9AD7FF6E382E}"/>
              </a:ext>
            </a:extLst>
          </p:cNvPr>
          <p:cNvSpPr txBox="1">
            <a:spLocks/>
          </p:cNvSpPr>
          <p:nvPr/>
        </p:nvSpPr>
        <p:spPr>
          <a:xfrm>
            <a:off x="1651938" y="741936"/>
            <a:ext cx="246286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6000" b="1"/>
              <a:t>Hello!</a:t>
            </a:r>
            <a:endParaRPr lang="en-US" sz="6000" b="1" dirty="0"/>
          </a:p>
        </p:txBody>
      </p:sp>
      <p:sp>
        <p:nvSpPr>
          <p:cNvPr id="26" name="Google Shape;86;p14">
            <a:extLst>
              <a:ext uri="{FF2B5EF4-FFF2-40B4-BE49-F238E27FC236}">
                <a16:creationId xmlns:a16="http://schemas.microsoft.com/office/drawing/2014/main" id="{E1E49F38-F7A9-445C-9C0B-44E1DC6EC30D}"/>
              </a:ext>
            </a:extLst>
          </p:cNvPr>
          <p:cNvSpPr txBox="1">
            <a:spLocks/>
          </p:cNvSpPr>
          <p:nvPr/>
        </p:nvSpPr>
        <p:spPr>
          <a:xfrm>
            <a:off x="1651938" y="1650340"/>
            <a:ext cx="5642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3600" b="1" dirty="0"/>
              <a:t>I am Gabe Maentz</a:t>
            </a:r>
          </a:p>
        </p:txBody>
      </p:sp>
      <p:sp>
        <p:nvSpPr>
          <p:cNvPr id="27" name="Google Shape;87;p14">
            <a:extLst>
              <a:ext uri="{FF2B5EF4-FFF2-40B4-BE49-F238E27FC236}">
                <a16:creationId xmlns:a16="http://schemas.microsoft.com/office/drawing/2014/main" id="{3CE78C07-898C-4B44-99AD-BA01ED16B3C1}"/>
              </a:ext>
            </a:extLst>
          </p:cNvPr>
          <p:cNvSpPr txBox="1">
            <a:spLocks/>
          </p:cNvSpPr>
          <p:nvPr/>
        </p:nvSpPr>
        <p:spPr>
          <a:xfrm>
            <a:off x="1651938" y="2354511"/>
            <a:ext cx="4383102" cy="271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 sz="2300" dirty="0"/>
              <a:t>I'm a Director of Solution Architecture specializing in </a:t>
            </a:r>
            <a:r>
              <a:rPr lang="en-US" sz="2300" dirty="0">
                <a:solidFill>
                  <a:srgbClr val="0071E2"/>
                </a:solidFill>
              </a:rPr>
              <a:t>HashiCorp</a:t>
            </a:r>
            <a:r>
              <a:rPr lang="en-US" sz="2300" dirty="0"/>
              <a:t> and </a:t>
            </a:r>
            <a:r>
              <a:rPr lang="en-US" sz="2300" dirty="0">
                <a:solidFill>
                  <a:srgbClr val="FFC000"/>
                </a:solidFill>
              </a:rPr>
              <a:t>DevOps</a:t>
            </a:r>
            <a:r>
              <a:rPr lang="en-US" sz="2300" dirty="0"/>
              <a:t> solutions</a:t>
            </a:r>
          </a:p>
          <a:p>
            <a:pPr marL="0" indent="0">
              <a:buFont typeface="Source Sans Pro"/>
              <a:buNone/>
            </a:pPr>
            <a:endParaRPr lang="en-US" sz="2400" dirty="0"/>
          </a:p>
          <a:p>
            <a:pPr marL="0" indent="0">
              <a:buFont typeface="Source Sans Pro"/>
              <a:buNone/>
            </a:pPr>
            <a:r>
              <a:rPr lang="en-US" sz="1600" dirty="0"/>
              <a:t>Experienced practitioner, life-long learner with a passion for teaching.  I am a lead on many private courses on as </a:t>
            </a:r>
            <a:r>
              <a:rPr lang="en-US" sz="1600" b="1" dirty="0">
                <a:solidFill>
                  <a:srgbClr val="7030A0"/>
                </a:solidFill>
              </a:rPr>
              <a:t>Terraform</a:t>
            </a:r>
            <a:r>
              <a:rPr lang="en-US" sz="1600" dirty="0"/>
              <a:t>, </a:t>
            </a:r>
            <a:r>
              <a:rPr lang="en-US" sz="1600" b="1" dirty="0"/>
              <a:t>Vault</a:t>
            </a:r>
            <a:r>
              <a:rPr lang="en-US" sz="1600" dirty="0"/>
              <a:t>, and </a:t>
            </a:r>
            <a:r>
              <a:rPr lang="en-US" sz="1600" b="1" dirty="0">
                <a:solidFill>
                  <a:srgbClr val="0070C0"/>
                </a:solidFill>
              </a:rPr>
              <a:t>GitLab.</a:t>
            </a:r>
          </a:p>
        </p:txBody>
      </p:sp>
    </p:spTree>
    <p:extLst>
      <p:ext uri="{BB962C8B-B14F-4D97-AF65-F5344CB8AC3E}">
        <p14:creationId xmlns:p14="http://schemas.microsoft.com/office/powerpoint/2010/main" val="2434601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Experience</a:t>
            </a:r>
            <a:endParaRPr sz="6000" b="1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Bryan and Gabe bring almost 10 years of combined experience with HashiCorp Products</a:t>
            </a:r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E41C1E-99B9-4B71-9991-F484970DAAE0}"/>
              </a:ext>
            </a:extLst>
          </p:cNvPr>
          <p:cNvGrpSpPr/>
          <p:nvPr/>
        </p:nvGrpSpPr>
        <p:grpSpPr>
          <a:xfrm>
            <a:off x="7991475" y="4499209"/>
            <a:ext cx="1028700" cy="682395"/>
            <a:chOff x="544068" y="2551176"/>
            <a:chExt cx="4087934" cy="2736558"/>
          </a:xfrm>
        </p:grpSpPr>
        <p:pic>
          <p:nvPicPr>
            <p:cNvPr id="21" name="Picture 20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92592CF3-F62E-4E38-92CD-62A980F1F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821" y="2614310"/>
              <a:ext cx="2062181" cy="2672603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AE1983-63B8-43F1-9F3C-871354A1838C}"/>
                </a:ext>
              </a:extLst>
            </p:cNvPr>
            <p:cNvGrpSpPr/>
            <p:nvPr/>
          </p:nvGrpSpPr>
          <p:grpSpPr>
            <a:xfrm>
              <a:off x="544068" y="2551176"/>
              <a:ext cx="2146017" cy="2736558"/>
              <a:chOff x="42567" y="3384009"/>
              <a:chExt cx="1372346" cy="1860556"/>
            </a:xfrm>
          </p:grpSpPr>
          <p:pic>
            <p:nvPicPr>
              <p:cNvPr id="25" name="Picture 24" descr="Icon&#10;&#10;Description automatically generated">
                <a:extLst>
                  <a:ext uri="{FF2B5EF4-FFF2-40B4-BE49-F238E27FC236}">
                    <a16:creationId xmlns:a16="http://schemas.microsoft.com/office/drawing/2014/main" id="{01751E55-6E85-45EE-B463-08188C867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67" y="3384009"/>
                <a:ext cx="1372346" cy="1860556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C504853E-BE4E-4232-B495-9A8901C47D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785" t="3910" r="23310" b="35355"/>
              <a:stretch/>
            </p:blipFill>
            <p:spPr>
              <a:xfrm>
                <a:off x="649707" y="4904072"/>
                <a:ext cx="153820" cy="244241"/>
              </a:xfrm>
              <a:prstGeom prst="rect">
                <a:avLst/>
              </a:prstGeom>
            </p:spPr>
          </p:pic>
        </p:grpSp>
        <p:pic>
          <p:nvPicPr>
            <p:cNvPr id="23" name="Picture 4" descr="Blue cap illustration, Baseball cap Hat , Baseball Cap Blue transparent  background PNG clipart | HiClipart">
              <a:extLst>
                <a:ext uri="{FF2B5EF4-FFF2-40B4-BE49-F238E27FC236}">
                  <a16:creationId xmlns:a16="http://schemas.microsoft.com/office/drawing/2014/main" id="{F8E29213-811A-403A-848C-C1E4ACE28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73" b="95903" l="3750" r="98500">
                          <a14:foregroundMark x1="9375" y1="74052" x2="8375" y2="45675"/>
                          <a14:foregroundMark x1="8375" y1="45675" x2="9250" y2="37026"/>
                          <a14:foregroundMark x1="9250" y1="37026" x2="16500" y2="22458"/>
                          <a14:foregroundMark x1="16500" y1="22458" x2="31375" y2="9560"/>
                          <a14:foregroundMark x1="31375" y1="9560" x2="44250" y2="7132"/>
                          <a14:foregroundMark x1="93375" y1="45524" x2="94875" y2="93323"/>
                          <a14:foregroundMark x1="87375" y1="93475" x2="87375" y2="93475"/>
                          <a14:foregroundMark x1="94500" y1="95903" x2="94500" y2="95903"/>
                          <a14:foregroundMark x1="8000" y1="88619" x2="7000" y2="50683"/>
                          <a14:foregroundMark x1="3750" y1="95144" x2="3750" y2="95144"/>
                          <a14:foregroundMark x1="50125" y1="2124" x2="50125" y2="2124"/>
                          <a14:foregroundMark x1="98250" y1="92868" x2="98250" y2="92868"/>
                          <a14:foregroundMark x1="98500" y1="74962" x2="98500" y2="74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771" y="2626884"/>
              <a:ext cx="1177938" cy="90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BA077BB4-D03E-46D0-922E-CBBD14261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785" t="3910" r="23310" b="35355"/>
            <a:stretch/>
          </p:blipFill>
          <p:spPr>
            <a:xfrm>
              <a:off x="3505682" y="2738845"/>
              <a:ext cx="255207" cy="424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0;p17">
            <a:extLst>
              <a:ext uri="{FF2B5EF4-FFF2-40B4-BE49-F238E27FC236}">
                <a16:creationId xmlns:a16="http://schemas.microsoft.com/office/drawing/2014/main" id="{D3CCD1DF-EF73-48DD-B10A-159D4669EC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322" y="288758"/>
            <a:ext cx="3248591" cy="490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Course Objectives</a:t>
            </a:r>
            <a:endParaRPr sz="2800" b="1"/>
          </a:p>
        </p:txBody>
      </p:sp>
      <p:sp>
        <p:nvSpPr>
          <p:cNvPr id="17" name="Google Shape;1463;p49">
            <a:extLst>
              <a:ext uri="{FF2B5EF4-FFF2-40B4-BE49-F238E27FC236}">
                <a16:creationId xmlns:a16="http://schemas.microsoft.com/office/drawing/2014/main" id="{E24171CE-C453-444A-B1CC-AE8741F03B66}"/>
              </a:ext>
            </a:extLst>
          </p:cNvPr>
          <p:cNvSpPr/>
          <p:nvPr/>
        </p:nvSpPr>
        <p:spPr>
          <a:xfrm>
            <a:off x="4821478" y="1276378"/>
            <a:ext cx="769084" cy="7832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464;p49">
            <a:extLst>
              <a:ext uri="{FF2B5EF4-FFF2-40B4-BE49-F238E27FC236}">
                <a16:creationId xmlns:a16="http://schemas.microsoft.com/office/drawing/2014/main" id="{9ACE92B4-E9EF-43D5-BCC9-5F4FDBD34465}"/>
              </a:ext>
            </a:extLst>
          </p:cNvPr>
          <p:cNvSpPr/>
          <p:nvPr/>
        </p:nvSpPr>
        <p:spPr>
          <a:xfrm>
            <a:off x="3560204" y="1276378"/>
            <a:ext cx="769084" cy="7832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465;p49">
            <a:extLst>
              <a:ext uri="{FF2B5EF4-FFF2-40B4-BE49-F238E27FC236}">
                <a16:creationId xmlns:a16="http://schemas.microsoft.com/office/drawing/2014/main" id="{19262218-910E-46CD-B75E-11EBEF5E0958}"/>
              </a:ext>
            </a:extLst>
          </p:cNvPr>
          <p:cNvSpPr/>
          <p:nvPr/>
        </p:nvSpPr>
        <p:spPr>
          <a:xfrm>
            <a:off x="4821478" y="3495885"/>
            <a:ext cx="769084" cy="7832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466;p49">
            <a:extLst>
              <a:ext uri="{FF2B5EF4-FFF2-40B4-BE49-F238E27FC236}">
                <a16:creationId xmlns:a16="http://schemas.microsoft.com/office/drawing/2014/main" id="{4D5BB0FB-6ADF-4CCC-ADC7-0DA9E023143C}"/>
              </a:ext>
            </a:extLst>
          </p:cNvPr>
          <p:cNvSpPr/>
          <p:nvPr/>
        </p:nvSpPr>
        <p:spPr>
          <a:xfrm>
            <a:off x="5450846" y="2386989"/>
            <a:ext cx="769084" cy="7804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467;p49">
            <a:extLst>
              <a:ext uri="{FF2B5EF4-FFF2-40B4-BE49-F238E27FC236}">
                <a16:creationId xmlns:a16="http://schemas.microsoft.com/office/drawing/2014/main" id="{4FB02C3B-7AAE-46D4-9742-073C6169BB64}"/>
              </a:ext>
            </a:extLst>
          </p:cNvPr>
          <p:cNvSpPr/>
          <p:nvPr/>
        </p:nvSpPr>
        <p:spPr>
          <a:xfrm>
            <a:off x="2924071" y="2386989"/>
            <a:ext cx="771830" cy="7804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468;p49">
            <a:extLst>
              <a:ext uri="{FF2B5EF4-FFF2-40B4-BE49-F238E27FC236}">
                <a16:creationId xmlns:a16="http://schemas.microsoft.com/office/drawing/2014/main" id="{4F1A8E77-C488-45C8-B86F-ABBD9C92B20D}"/>
              </a:ext>
            </a:extLst>
          </p:cNvPr>
          <p:cNvSpPr/>
          <p:nvPr/>
        </p:nvSpPr>
        <p:spPr>
          <a:xfrm>
            <a:off x="3560204" y="3495885"/>
            <a:ext cx="769084" cy="7832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469;p49">
            <a:extLst>
              <a:ext uri="{FF2B5EF4-FFF2-40B4-BE49-F238E27FC236}">
                <a16:creationId xmlns:a16="http://schemas.microsoft.com/office/drawing/2014/main" id="{E036D8AF-EFA5-4335-B2D2-B25AA058FA6F}"/>
              </a:ext>
            </a:extLst>
          </p:cNvPr>
          <p:cNvSpPr/>
          <p:nvPr/>
        </p:nvSpPr>
        <p:spPr>
          <a:xfrm>
            <a:off x="3307276" y="1874991"/>
            <a:ext cx="638669" cy="693813"/>
          </a:xfrm>
          <a:custGeom>
            <a:avLst/>
            <a:gdLst/>
            <a:ahLst/>
            <a:cxnLst/>
            <a:rect l="l" t="t" r="r" b="b"/>
            <a:pathLst>
              <a:path w="306" h="328" extrusionOk="0">
                <a:moveTo>
                  <a:pt x="305" y="101"/>
                </a:moveTo>
                <a:cubicBezTo>
                  <a:pt x="231" y="101"/>
                  <a:pt x="166" y="61"/>
                  <a:pt x="132" y="0"/>
                </a:cubicBezTo>
                <a:cubicBezTo>
                  <a:pt x="140" y="114"/>
                  <a:pt x="103" y="178"/>
                  <a:pt x="0" y="227"/>
                </a:cubicBezTo>
                <a:cubicBezTo>
                  <a:pt x="1" y="227"/>
                  <a:pt x="1" y="227"/>
                  <a:pt x="1" y="227"/>
                </a:cubicBezTo>
                <a:cubicBezTo>
                  <a:pt x="75" y="227"/>
                  <a:pt x="140" y="268"/>
                  <a:pt x="174" y="328"/>
                </a:cubicBezTo>
                <a:cubicBezTo>
                  <a:pt x="166" y="214"/>
                  <a:pt x="203" y="151"/>
                  <a:pt x="306" y="101"/>
                </a:cubicBezTo>
                <a:cubicBezTo>
                  <a:pt x="306" y="101"/>
                  <a:pt x="305" y="101"/>
                  <a:pt x="305" y="1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470;p49">
            <a:extLst>
              <a:ext uri="{FF2B5EF4-FFF2-40B4-BE49-F238E27FC236}">
                <a16:creationId xmlns:a16="http://schemas.microsoft.com/office/drawing/2014/main" id="{E11A37EC-86B9-43CE-A8D9-A9BEE64CD19E}"/>
              </a:ext>
            </a:extLst>
          </p:cNvPr>
          <p:cNvSpPr/>
          <p:nvPr/>
        </p:nvSpPr>
        <p:spPr>
          <a:xfrm>
            <a:off x="4302082" y="1453903"/>
            <a:ext cx="546466" cy="427950"/>
          </a:xfrm>
          <a:custGeom>
            <a:avLst/>
            <a:gdLst/>
            <a:ahLst/>
            <a:cxnLst/>
            <a:rect l="l" t="t" r="r" b="b"/>
            <a:pathLst>
              <a:path w="262" h="202" extrusionOk="0">
                <a:moveTo>
                  <a:pt x="234" y="101"/>
                </a:moveTo>
                <a:cubicBezTo>
                  <a:pt x="234" y="64"/>
                  <a:pt x="245" y="30"/>
                  <a:pt x="262" y="0"/>
                </a:cubicBezTo>
                <a:cubicBezTo>
                  <a:pt x="167" y="65"/>
                  <a:pt x="95" y="65"/>
                  <a:pt x="0" y="0"/>
                </a:cubicBezTo>
                <a:cubicBezTo>
                  <a:pt x="17" y="30"/>
                  <a:pt x="28" y="64"/>
                  <a:pt x="28" y="101"/>
                </a:cubicBezTo>
                <a:cubicBezTo>
                  <a:pt x="28" y="138"/>
                  <a:pt x="17" y="172"/>
                  <a:pt x="0" y="202"/>
                </a:cubicBezTo>
                <a:cubicBezTo>
                  <a:pt x="95" y="138"/>
                  <a:pt x="167" y="138"/>
                  <a:pt x="262" y="202"/>
                </a:cubicBezTo>
                <a:cubicBezTo>
                  <a:pt x="245" y="172"/>
                  <a:pt x="234" y="138"/>
                  <a:pt x="234" y="1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471;p49">
            <a:extLst>
              <a:ext uri="{FF2B5EF4-FFF2-40B4-BE49-F238E27FC236}">
                <a16:creationId xmlns:a16="http://schemas.microsoft.com/office/drawing/2014/main" id="{085A4804-23D2-462E-A3FE-C52FBFBBBE74}"/>
              </a:ext>
            </a:extLst>
          </p:cNvPr>
          <p:cNvSpPr/>
          <p:nvPr/>
        </p:nvSpPr>
        <p:spPr>
          <a:xfrm>
            <a:off x="5202990" y="2985606"/>
            <a:ext cx="636133" cy="692093"/>
          </a:xfrm>
          <a:custGeom>
            <a:avLst/>
            <a:gdLst/>
            <a:ahLst/>
            <a:cxnLst/>
            <a:rect l="l" t="t" r="r" b="b"/>
            <a:pathLst>
              <a:path w="305" h="327" extrusionOk="0">
                <a:moveTo>
                  <a:pt x="304" y="101"/>
                </a:moveTo>
                <a:cubicBezTo>
                  <a:pt x="230" y="101"/>
                  <a:pt x="165" y="60"/>
                  <a:pt x="131" y="0"/>
                </a:cubicBezTo>
                <a:cubicBezTo>
                  <a:pt x="139" y="114"/>
                  <a:pt x="103" y="177"/>
                  <a:pt x="0" y="227"/>
                </a:cubicBezTo>
                <a:cubicBezTo>
                  <a:pt x="1" y="227"/>
                  <a:pt x="1" y="227"/>
                  <a:pt x="2" y="227"/>
                </a:cubicBezTo>
                <a:cubicBezTo>
                  <a:pt x="76" y="227"/>
                  <a:pt x="140" y="267"/>
                  <a:pt x="175" y="327"/>
                </a:cubicBezTo>
                <a:cubicBezTo>
                  <a:pt x="166" y="214"/>
                  <a:pt x="203" y="151"/>
                  <a:pt x="305" y="101"/>
                </a:cubicBezTo>
                <a:cubicBezTo>
                  <a:pt x="305" y="101"/>
                  <a:pt x="304" y="101"/>
                  <a:pt x="304" y="1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472;p49">
            <a:extLst>
              <a:ext uri="{FF2B5EF4-FFF2-40B4-BE49-F238E27FC236}">
                <a16:creationId xmlns:a16="http://schemas.microsoft.com/office/drawing/2014/main" id="{0C535717-638B-4470-AD61-901BF597D6F6}"/>
              </a:ext>
            </a:extLst>
          </p:cNvPr>
          <p:cNvSpPr/>
          <p:nvPr/>
        </p:nvSpPr>
        <p:spPr>
          <a:xfrm>
            <a:off x="5202990" y="1877563"/>
            <a:ext cx="636133" cy="691240"/>
          </a:xfrm>
          <a:custGeom>
            <a:avLst/>
            <a:gdLst/>
            <a:ahLst/>
            <a:cxnLst/>
            <a:rect l="l" t="t" r="r" b="b"/>
            <a:pathLst>
              <a:path w="305" h="327" extrusionOk="0">
                <a:moveTo>
                  <a:pt x="131" y="327"/>
                </a:moveTo>
                <a:cubicBezTo>
                  <a:pt x="165" y="267"/>
                  <a:pt x="230" y="226"/>
                  <a:pt x="304" y="226"/>
                </a:cubicBezTo>
                <a:cubicBezTo>
                  <a:pt x="304" y="226"/>
                  <a:pt x="305" y="226"/>
                  <a:pt x="305" y="226"/>
                </a:cubicBezTo>
                <a:cubicBezTo>
                  <a:pt x="203" y="176"/>
                  <a:pt x="166" y="113"/>
                  <a:pt x="175" y="0"/>
                </a:cubicBezTo>
                <a:cubicBezTo>
                  <a:pt x="140" y="60"/>
                  <a:pt x="76" y="100"/>
                  <a:pt x="2" y="100"/>
                </a:cubicBezTo>
                <a:cubicBezTo>
                  <a:pt x="1" y="100"/>
                  <a:pt x="1" y="100"/>
                  <a:pt x="0" y="100"/>
                </a:cubicBezTo>
                <a:cubicBezTo>
                  <a:pt x="103" y="150"/>
                  <a:pt x="139" y="213"/>
                  <a:pt x="131" y="3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473;p49">
            <a:extLst>
              <a:ext uri="{FF2B5EF4-FFF2-40B4-BE49-F238E27FC236}">
                <a16:creationId xmlns:a16="http://schemas.microsoft.com/office/drawing/2014/main" id="{6920D131-7EAE-4170-8C13-8E8F83139966}"/>
              </a:ext>
            </a:extLst>
          </p:cNvPr>
          <p:cNvSpPr/>
          <p:nvPr/>
        </p:nvSpPr>
        <p:spPr>
          <a:xfrm>
            <a:off x="3307276" y="2985606"/>
            <a:ext cx="638669" cy="693813"/>
          </a:xfrm>
          <a:custGeom>
            <a:avLst/>
            <a:gdLst/>
            <a:ahLst/>
            <a:cxnLst/>
            <a:rect l="l" t="t" r="r" b="b"/>
            <a:pathLst>
              <a:path w="306" h="328" extrusionOk="0">
                <a:moveTo>
                  <a:pt x="132" y="328"/>
                </a:moveTo>
                <a:cubicBezTo>
                  <a:pt x="166" y="267"/>
                  <a:pt x="231" y="227"/>
                  <a:pt x="305" y="227"/>
                </a:cubicBezTo>
                <a:cubicBezTo>
                  <a:pt x="305" y="227"/>
                  <a:pt x="306" y="227"/>
                  <a:pt x="306" y="227"/>
                </a:cubicBezTo>
                <a:cubicBezTo>
                  <a:pt x="203" y="177"/>
                  <a:pt x="166" y="114"/>
                  <a:pt x="174" y="0"/>
                </a:cubicBezTo>
                <a:cubicBezTo>
                  <a:pt x="140" y="60"/>
                  <a:pt x="75" y="101"/>
                  <a:pt x="1" y="101"/>
                </a:cubicBezTo>
                <a:cubicBezTo>
                  <a:pt x="1" y="101"/>
                  <a:pt x="1" y="101"/>
                  <a:pt x="0" y="101"/>
                </a:cubicBezTo>
                <a:cubicBezTo>
                  <a:pt x="103" y="150"/>
                  <a:pt x="140" y="214"/>
                  <a:pt x="132" y="3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474;p49">
            <a:extLst>
              <a:ext uri="{FF2B5EF4-FFF2-40B4-BE49-F238E27FC236}">
                <a16:creationId xmlns:a16="http://schemas.microsoft.com/office/drawing/2014/main" id="{306C5EF0-BD57-4B86-A1E7-DB5860040CE9}"/>
              </a:ext>
            </a:extLst>
          </p:cNvPr>
          <p:cNvSpPr/>
          <p:nvPr/>
        </p:nvSpPr>
        <p:spPr>
          <a:xfrm>
            <a:off x="4302082" y="3673414"/>
            <a:ext cx="546466" cy="427093"/>
          </a:xfrm>
          <a:custGeom>
            <a:avLst/>
            <a:gdLst/>
            <a:ahLst/>
            <a:cxnLst/>
            <a:rect l="l" t="t" r="r" b="b"/>
            <a:pathLst>
              <a:path w="262" h="202" extrusionOk="0">
                <a:moveTo>
                  <a:pt x="234" y="101"/>
                </a:moveTo>
                <a:cubicBezTo>
                  <a:pt x="234" y="64"/>
                  <a:pt x="245" y="30"/>
                  <a:pt x="262" y="0"/>
                </a:cubicBezTo>
                <a:cubicBezTo>
                  <a:pt x="167" y="64"/>
                  <a:pt x="95" y="64"/>
                  <a:pt x="0" y="0"/>
                </a:cubicBezTo>
                <a:cubicBezTo>
                  <a:pt x="17" y="30"/>
                  <a:pt x="28" y="64"/>
                  <a:pt x="28" y="101"/>
                </a:cubicBezTo>
                <a:cubicBezTo>
                  <a:pt x="28" y="138"/>
                  <a:pt x="17" y="172"/>
                  <a:pt x="0" y="202"/>
                </a:cubicBezTo>
                <a:cubicBezTo>
                  <a:pt x="95" y="137"/>
                  <a:pt x="167" y="137"/>
                  <a:pt x="262" y="202"/>
                </a:cubicBezTo>
                <a:cubicBezTo>
                  <a:pt x="245" y="172"/>
                  <a:pt x="234" y="138"/>
                  <a:pt x="234" y="1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D5D7E-65DE-4135-8973-FED9F326DE66}"/>
              </a:ext>
            </a:extLst>
          </p:cNvPr>
          <p:cNvSpPr txBox="1"/>
          <p:nvPr/>
        </p:nvSpPr>
        <p:spPr>
          <a:xfrm>
            <a:off x="1482132" y="1221712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>
                <a:solidFill>
                  <a:srgbClr val="0053A3"/>
                </a:solidFill>
              </a:rPr>
              <a:t>Introduce HashiCorp</a:t>
            </a:r>
          </a:p>
          <a:p>
            <a:pPr algn="r"/>
            <a:r>
              <a:rPr lang="en-US" b="1">
                <a:solidFill>
                  <a:srgbClr val="0053A3"/>
                </a:solidFill>
              </a:rPr>
              <a:t>Packer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50AF4B-03A8-4D1F-B854-3AC8322808C9}"/>
              </a:ext>
            </a:extLst>
          </p:cNvPr>
          <p:cNvSpPr txBox="1"/>
          <p:nvPr/>
        </p:nvSpPr>
        <p:spPr>
          <a:xfrm>
            <a:off x="5598607" y="1322196"/>
            <a:ext cx="235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607D8B"/>
                </a:solidFill>
              </a:rPr>
              <a:t>Install and Operationalize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921619-BFD0-42A4-9758-279AAE3FE582}"/>
              </a:ext>
            </a:extLst>
          </p:cNvPr>
          <p:cNvSpPr txBox="1"/>
          <p:nvPr/>
        </p:nvSpPr>
        <p:spPr>
          <a:xfrm>
            <a:off x="6303666" y="2520462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65000"/>
                  </a:schemeClr>
                </a:solidFill>
              </a:rPr>
              <a:t>Understand Various</a:t>
            </a:r>
          </a:p>
          <a:p>
            <a:r>
              <a:rPr lang="en-US" b="1">
                <a:solidFill>
                  <a:schemeClr val="bg1">
                    <a:lumMod val="65000"/>
                  </a:schemeClr>
                </a:solidFill>
              </a:rPr>
              <a:t>Components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4EE7A9-706E-4C2A-A901-61C24E61BEFC}"/>
              </a:ext>
            </a:extLst>
          </p:cNvPr>
          <p:cNvSpPr txBox="1"/>
          <p:nvPr/>
        </p:nvSpPr>
        <p:spPr>
          <a:xfrm>
            <a:off x="5551713" y="3929744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Code Organization and</a:t>
            </a:r>
          </a:p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Versioning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E47D3B-2A7B-43B2-B1A8-8C4D6B01514E}"/>
              </a:ext>
            </a:extLst>
          </p:cNvPr>
          <p:cNvSpPr txBox="1"/>
          <p:nvPr/>
        </p:nvSpPr>
        <p:spPr>
          <a:xfrm>
            <a:off x="1202302" y="3929744"/>
            <a:ext cx="2363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Cloud Platform and</a:t>
            </a:r>
          </a:p>
          <a:p>
            <a:pPr algn="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On-Premises Integrations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F3AE87-5579-4603-94D0-60A86705DA93}"/>
              </a:ext>
            </a:extLst>
          </p:cNvPr>
          <p:cNvSpPr txBox="1"/>
          <p:nvPr/>
        </p:nvSpPr>
        <p:spPr>
          <a:xfrm>
            <a:off x="260806" y="2520462"/>
            <a:ext cx="2628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Take a Hands-On Approach to Learning Packer</a:t>
            </a:r>
          </a:p>
        </p:txBody>
      </p:sp>
      <p:pic>
        <p:nvPicPr>
          <p:cNvPr id="30" name="Graphic 29" descr="Programmer female outline">
            <a:extLst>
              <a:ext uri="{FF2B5EF4-FFF2-40B4-BE49-F238E27FC236}">
                <a16:creationId xmlns:a16="http://schemas.microsoft.com/office/drawing/2014/main" id="{F3A8F558-D305-4F4C-BBBD-F6D5D04CA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8270" y="2470370"/>
            <a:ext cx="563433" cy="563433"/>
          </a:xfrm>
          <a:prstGeom prst="rect">
            <a:avLst/>
          </a:prstGeom>
        </p:spPr>
      </p:pic>
      <p:pic>
        <p:nvPicPr>
          <p:cNvPr id="37" name="Graphic 36" descr="Single gear outline">
            <a:extLst>
              <a:ext uri="{FF2B5EF4-FFF2-40B4-BE49-F238E27FC236}">
                <a16:creationId xmlns:a16="http://schemas.microsoft.com/office/drawing/2014/main" id="{F3E5AA13-EDD0-46EF-97E5-A9E18C19E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3672" y="2495490"/>
            <a:ext cx="563433" cy="563433"/>
          </a:xfrm>
          <a:prstGeom prst="rect">
            <a:avLst/>
          </a:prstGeom>
        </p:spPr>
      </p:pic>
      <p:pic>
        <p:nvPicPr>
          <p:cNvPr id="39" name="Graphic 38" descr="Cmd Terminal outline">
            <a:extLst>
              <a:ext uri="{FF2B5EF4-FFF2-40B4-BE49-F238E27FC236}">
                <a16:creationId xmlns:a16="http://schemas.microsoft.com/office/drawing/2014/main" id="{DE333A7B-EE3F-480E-AE14-C332E18126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4304" y="1386270"/>
            <a:ext cx="563433" cy="563433"/>
          </a:xfrm>
          <a:prstGeom prst="rect">
            <a:avLst/>
          </a:prstGeom>
        </p:spPr>
      </p:pic>
      <p:pic>
        <p:nvPicPr>
          <p:cNvPr id="43" name="Graphic 42" descr="Syncing cloud outline">
            <a:extLst>
              <a:ext uri="{FF2B5EF4-FFF2-40B4-BE49-F238E27FC236}">
                <a16:creationId xmlns:a16="http://schemas.microsoft.com/office/drawing/2014/main" id="{8F88386F-201A-471D-8E5E-4B24E0D209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63030" y="3605777"/>
            <a:ext cx="563433" cy="563433"/>
          </a:xfrm>
          <a:prstGeom prst="rect">
            <a:avLst/>
          </a:prstGeom>
        </p:spPr>
      </p:pic>
      <p:pic>
        <p:nvPicPr>
          <p:cNvPr id="45" name="Graphic 44" descr="Web design outline">
            <a:extLst>
              <a:ext uri="{FF2B5EF4-FFF2-40B4-BE49-F238E27FC236}">
                <a16:creationId xmlns:a16="http://schemas.microsoft.com/office/drawing/2014/main" id="{03C9A50C-EC84-42D6-B3A0-384516827A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4304" y="3605777"/>
            <a:ext cx="563433" cy="563433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906B12EB-1842-4EB4-8302-86291748FE0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2906" t="4185" r="22049" b="36030"/>
          <a:stretch/>
        </p:blipFill>
        <p:spPr>
          <a:xfrm>
            <a:off x="4260766" y="2283097"/>
            <a:ext cx="663438" cy="1015466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2A8F601-0CEF-4301-B8CF-267F267375C1}"/>
              </a:ext>
            </a:extLst>
          </p:cNvPr>
          <p:cNvSpPr/>
          <p:nvPr/>
        </p:nvSpPr>
        <p:spPr>
          <a:xfrm>
            <a:off x="3696414" y="1513801"/>
            <a:ext cx="491900" cy="322815"/>
          </a:xfrm>
          <a:custGeom>
            <a:avLst/>
            <a:gdLst>
              <a:gd name="connsiteX0" fmla="*/ 463857 w 491900"/>
              <a:gd name="connsiteY0" fmla="*/ 62477 h 322815"/>
              <a:gd name="connsiteX1" fmla="*/ 463770 w 491900"/>
              <a:gd name="connsiteY1" fmla="*/ 62477 h 322815"/>
              <a:gd name="connsiteX2" fmla="*/ 448613 w 491900"/>
              <a:gd name="connsiteY2" fmla="*/ 62954 h 322815"/>
              <a:gd name="connsiteX3" fmla="*/ 446439 w 491900"/>
              <a:gd name="connsiteY3" fmla="*/ 39727 h 322815"/>
              <a:gd name="connsiteX4" fmla="*/ 440235 w 491900"/>
              <a:gd name="connsiteY4" fmla="*/ 39571 h 322815"/>
              <a:gd name="connsiteX5" fmla="*/ 422533 w 491900"/>
              <a:gd name="connsiteY5" fmla="*/ 40427 h 322815"/>
              <a:gd name="connsiteX6" fmla="*/ 419177 w 491900"/>
              <a:gd name="connsiteY6" fmla="*/ 1543 h 322815"/>
              <a:gd name="connsiteX7" fmla="*/ 396675 w 491900"/>
              <a:gd name="connsiteY7" fmla="*/ 11 h 322815"/>
              <a:gd name="connsiteX8" fmla="*/ 247178 w 491900"/>
              <a:gd name="connsiteY8" fmla="*/ 64571 h 322815"/>
              <a:gd name="connsiteX9" fmla="*/ 244726 w 491900"/>
              <a:gd name="connsiteY9" fmla="*/ 64571 h 322815"/>
              <a:gd name="connsiteX10" fmla="*/ 95228 w 491900"/>
              <a:gd name="connsiteY10" fmla="*/ 11 h 322815"/>
              <a:gd name="connsiteX11" fmla="*/ 72726 w 491900"/>
              <a:gd name="connsiteY11" fmla="*/ 1543 h 322815"/>
              <a:gd name="connsiteX12" fmla="*/ 69371 w 491900"/>
              <a:gd name="connsiteY12" fmla="*/ 40424 h 322815"/>
              <a:gd name="connsiteX13" fmla="*/ 51670 w 491900"/>
              <a:gd name="connsiteY13" fmla="*/ 39569 h 322815"/>
              <a:gd name="connsiteX14" fmla="*/ 45465 w 491900"/>
              <a:gd name="connsiteY14" fmla="*/ 39725 h 322815"/>
              <a:gd name="connsiteX15" fmla="*/ 43294 w 491900"/>
              <a:gd name="connsiteY15" fmla="*/ 62952 h 322815"/>
              <a:gd name="connsiteX16" fmla="*/ 28135 w 491900"/>
              <a:gd name="connsiteY16" fmla="*/ 62475 h 322815"/>
              <a:gd name="connsiteX17" fmla="*/ 28048 w 491900"/>
              <a:gd name="connsiteY17" fmla="*/ 62475 h 322815"/>
              <a:gd name="connsiteX18" fmla="*/ 16923 w 491900"/>
              <a:gd name="connsiteY18" fmla="*/ 72618 h 322815"/>
              <a:gd name="connsiteX19" fmla="*/ 52 w 491900"/>
              <a:gd name="connsiteY19" fmla="*/ 254779 h 322815"/>
              <a:gd name="connsiteX20" fmla="*/ 10126 w 491900"/>
              <a:gd name="connsiteY20" fmla="*/ 266993 h 322815"/>
              <a:gd name="connsiteX21" fmla="*/ 11187 w 491900"/>
              <a:gd name="connsiteY21" fmla="*/ 267044 h 322815"/>
              <a:gd name="connsiteX22" fmla="*/ 11554 w 491900"/>
              <a:gd name="connsiteY22" fmla="*/ 267039 h 322815"/>
              <a:gd name="connsiteX23" fmla="*/ 23518 w 491900"/>
              <a:gd name="connsiteY23" fmla="*/ 266854 h 322815"/>
              <a:gd name="connsiteX24" fmla="*/ 219769 w 491900"/>
              <a:gd name="connsiteY24" fmla="*/ 319030 h 322815"/>
              <a:gd name="connsiteX25" fmla="*/ 232176 w 491900"/>
              <a:gd name="connsiteY25" fmla="*/ 322816 h 322815"/>
              <a:gd name="connsiteX26" fmla="*/ 260026 w 491900"/>
              <a:gd name="connsiteY26" fmla="*/ 322816 h 322815"/>
              <a:gd name="connsiteX27" fmla="*/ 271989 w 491900"/>
              <a:gd name="connsiteY27" fmla="*/ 319317 h 322815"/>
              <a:gd name="connsiteX28" fmla="*/ 469267 w 491900"/>
              <a:gd name="connsiteY28" fmla="*/ 266856 h 322815"/>
              <a:gd name="connsiteX29" fmla="*/ 480332 w 491900"/>
              <a:gd name="connsiteY29" fmla="*/ 267025 h 322815"/>
              <a:gd name="connsiteX30" fmla="*/ 480649 w 491900"/>
              <a:gd name="connsiteY30" fmla="*/ 267031 h 322815"/>
              <a:gd name="connsiteX31" fmla="*/ 491901 w 491900"/>
              <a:gd name="connsiteY31" fmla="*/ 255831 h 322815"/>
              <a:gd name="connsiteX32" fmla="*/ 491853 w 491900"/>
              <a:gd name="connsiteY32" fmla="*/ 254764 h 322815"/>
              <a:gd name="connsiteX33" fmla="*/ 474980 w 491900"/>
              <a:gd name="connsiteY33" fmla="*/ 72618 h 322815"/>
              <a:gd name="connsiteX34" fmla="*/ 463857 w 491900"/>
              <a:gd name="connsiteY34" fmla="*/ 62477 h 322815"/>
              <a:gd name="connsiteX35" fmla="*/ 226184 w 491900"/>
              <a:gd name="connsiteY35" fmla="*/ 309201 h 322815"/>
              <a:gd name="connsiteX36" fmla="*/ 23515 w 491900"/>
              <a:gd name="connsiteY36" fmla="*/ 255117 h 322815"/>
              <a:gd name="connsiteX37" fmla="*/ 11793 w 491900"/>
              <a:gd name="connsiteY37" fmla="*/ 255289 h 322815"/>
              <a:gd name="connsiteX38" fmla="*/ 28563 w 491900"/>
              <a:gd name="connsiteY38" fmla="*/ 74220 h 322815"/>
              <a:gd name="connsiteX39" fmla="*/ 42194 w 491900"/>
              <a:gd name="connsiteY39" fmla="*/ 74662 h 322815"/>
              <a:gd name="connsiteX40" fmla="*/ 26487 w 491900"/>
              <a:gd name="connsiteY40" fmla="*/ 242463 h 322815"/>
              <a:gd name="connsiteX41" fmla="*/ 31887 w 491900"/>
              <a:gd name="connsiteY41" fmla="*/ 242367 h 322815"/>
              <a:gd name="connsiteX42" fmla="*/ 226424 w 491900"/>
              <a:gd name="connsiteY42" fmla="*/ 308805 h 322815"/>
              <a:gd name="connsiteX43" fmla="*/ 228075 w 491900"/>
              <a:gd name="connsiteY43" fmla="*/ 310104 h 322815"/>
              <a:gd name="connsiteX44" fmla="*/ 226184 w 491900"/>
              <a:gd name="connsiteY44" fmla="*/ 309201 h 322815"/>
              <a:gd name="connsiteX45" fmla="*/ 239986 w 491900"/>
              <a:gd name="connsiteY45" fmla="*/ 304653 h 322815"/>
              <a:gd name="connsiteX46" fmla="*/ 39374 w 491900"/>
              <a:gd name="connsiteY46" fmla="*/ 230745 h 322815"/>
              <a:gd name="connsiteX47" fmla="*/ 56165 w 491900"/>
              <a:gd name="connsiteY47" fmla="*/ 51371 h 322815"/>
              <a:gd name="connsiteX48" fmla="*/ 68365 w 491900"/>
              <a:gd name="connsiteY48" fmla="*/ 52086 h 322815"/>
              <a:gd name="connsiteX49" fmla="*/ 54477 w 491900"/>
              <a:gd name="connsiteY49" fmla="*/ 213036 h 322815"/>
              <a:gd name="connsiteX50" fmla="*/ 240082 w 491900"/>
              <a:gd name="connsiteY50" fmla="*/ 302974 h 322815"/>
              <a:gd name="connsiteX51" fmla="*/ 240082 w 491900"/>
              <a:gd name="connsiteY51" fmla="*/ 304607 h 322815"/>
              <a:gd name="connsiteX52" fmla="*/ 239986 w 491900"/>
              <a:gd name="connsiteY52" fmla="*/ 304652 h 322815"/>
              <a:gd name="connsiteX53" fmla="*/ 239986 w 491900"/>
              <a:gd name="connsiteY53" fmla="*/ 286757 h 322815"/>
              <a:gd name="connsiteX54" fmla="*/ 67111 w 491900"/>
              <a:gd name="connsiteY54" fmla="*/ 203175 h 322815"/>
              <a:gd name="connsiteX55" fmla="*/ 83594 w 491900"/>
              <a:gd name="connsiteY55" fmla="*/ 12152 h 322815"/>
              <a:gd name="connsiteX56" fmla="*/ 95229 w 491900"/>
              <a:gd name="connsiteY56" fmla="*/ 11753 h 322815"/>
              <a:gd name="connsiteX57" fmla="*/ 237429 w 491900"/>
              <a:gd name="connsiteY57" fmla="*/ 73860 h 322815"/>
              <a:gd name="connsiteX58" fmla="*/ 240082 w 491900"/>
              <a:gd name="connsiteY58" fmla="*/ 76661 h 322815"/>
              <a:gd name="connsiteX59" fmla="*/ 240082 w 491900"/>
              <a:gd name="connsiteY59" fmla="*/ 286716 h 322815"/>
              <a:gd name="connsiteX60" fmla="*/ 239985 w 491900"/>
              <a:gd name="connsiteY60" fmla="*/ 286756 h 322815"/>
              <a:gd name="connsiteX61" fmla="*/ 251820 w 491900"/>
              <a:gd name="connsiteY61" fmla="*/ 76667 h 322815"/>
              <a:gd name="connsiteX62" fmla="*/ 254475 w 491900"/>
              <a:gd name="connsiteY62" fmla="*/ 73863 h 322815"/>
              <a:gd name="connsiteX63" fmla="*/ 396676 w 491900"/>
              <a:gd name="connsiteY63" fmla="*/ 11752 h 322815"/>
              <a:gd name="connsiteX64" fmla="*/ 408310 w 491900"/>
              <a:gd name="connsiteY64" fmla="*/ 12151 h 322815"/>
              <a:gd name="connsiteX65" fmla="*/ 424794 w 491900"/>
              <a:gd name="connsiteY65" fmla="*/ 203174 h 322815"/>
              <a:gd name="connsiteX66" fmla="*/ 251917 w 491900"/>
              <a:gd name="connsiteY66" fmla="*/ 286756 h 322815"/>
              <a:gd name="connsiteX67" fmla="*/ 251820 w 491900"/>
              <a:gd name="connsiteY67" fmla="*/ 286714 h 322815"/>
              <a:gd name="connsiteX68" fmla="*/ 251820 w 491900"/>
              <a:gd name="connsiteY68" fmla="*/ 304610 h 322815"/>
              <a:gd name="connsiteX69" fmla="*/ 251820 w 491900"/>
              <a:gd name="connsiteY69" fmla="*/ 302977 h 322815"/>
              <a:gd name="connsiteX70" fmla="*/ 437427 w 491900"/>
              <a:gd name="connsiteY70" fmla="*/ 213039 h 322815"/>
              <a:gd name="connsiteX71" fmla="*/ 423538 w 491900"/>
              <a:gd name="connsiteY71" fmla="*/ 52088 h 322815"/>
              <a:gd name="connsiteX72" fmla="*/ 435739 w 491900"/>
              <a:gd name="connsiteY72" fmla="*/ 51373 h 322815"/>
              <a:gd name="connsiteX73" fmla="*/ 452530 w 491900"/>
              <a:gd name="connsiteY73" fmla="*/ 230745 h 322815"/>
              <a:gd name="connsiteX74" fmla="*/ 251915 w 491900"/>
              <a:gd name="connsiteY74" fmla="*/ 304652 h 322815"/>
              <a:gd name="connsiteX75" fmla="*/ 251820 w 491900"/>
              <a:gd name="connsiteY75" fmla="*/ 304607 h 322815"/>
              <a:gd name="connsiteX76" fmla="*/ 469264 w 491900"/>
              <a:gd name="connsiteY76" fmla="*/ 255119 h 322815"/>
              <a:gd name="connsiteX77" fmla="*/ 265775 w 491900"/>
              <a:gd name="connsiteY77" fmla="*/ 309357 h 322815"/>
              <a:gd name="connsiteX78" fmla="*/ 263378 w 491900"/>
              <a:gd name="connsiteY78" fmla="*/ 310473 h 322815"/>
              <a:gd name="connsiteX79" fmla="*/ 265325 w 491900"/>
              <a:gd name="connsiteY79" fmla="*/ 308916 h 322815"/>
              <a:gd name="connsiteX80" fmla="*/ 460016 w 491900"/>
              <a:gd name="connsiteY80" fmla="*/ 242372 h 322815"/>
              <a:gd name="connsiteX81" fmla="*/ 465416 w 491900"/>
              <a:gd name="connsiteY81" fmla="*/ 242468 h 322815"/>
              <a:gd name="connsiteX82" fmla="*/ 449708 w 491900"/>
              <a:gd name="connsiteY82" fmla="*/ 74662 h 322815"/>
              <a:gd name="connsiteX83" fmla="*/ 463340 w 491900"/>
              <a:gd name="connsiteY83" fmla="*/ 74220 h 322815"/>
              <a:gd name="connsiteX84" fmla="*/ 480109 w 491900"/>
              <a:gd name="connsiteY84" fmla="*/ 255272 h 322815"/>
              <a:gd name="connsiteX85" fmla="*/ 469264 w 491900"/>
              <a:gd name="connsiteY85" fmla="*/ 255116 h 32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91900" h="322815">
                <a:moveTo>
                  <a:pt x="463857" y="62477"/>
                </a:moveTo>
                <a:lnTo>
                  <a:pt x="463770" y="62477"/>
                </a:lnTo>
                <a:cubicBezTo>
                  <a:pt x="459753" y="62509"/>
                  <a:pt x="454624" y="62639"/>
                  <a:pt x="448613" y="62954"/>
                </a:cubicBezTo>
                <a:lnTo>
                  <a:pt x="446439" y="39727"/>
                </a:lnTo>
                <a:cubicBezTo>
                  <a:pt x="446439" y="39727"/>
                  <a:pt x="444271" y="39571"/>
                  <a:pt x="440235" y="39571"/>
                </a:cubicBezTo>
                <a:cubicBezTo>
                  <a:pt x="436175" y="39571"/>
                  <a:pt x="430081" y="39781"/>
                  <a:pt x="422533" y="40427"/>
                </a:cubicBezTo>
                <a:lnTo>
                  <a:pt x="419177" y="1543"/>
                </a:lnTo>
                <a:cubicBezTo>
                  <a:pt x="411730" y="430"/>
                  <a:pt x="404204" y="-83"/>
                  <a:pt x="396675" y="11"/>
                </a:cubicBezTo>
                <a:cubicBezTo>
                  <a:pt x="340094" y="104"/>
                  <a:pt x="286039" y="23448"/>
                  <a:pt x="247178" y="64571"/>
                </a:cubicBezTo>
                <a:lnTo>
                  <a:pt x="244726" y="64571"/>
                </a:lnTo>
                <a:cubicBezTo>
                  <a:pt x="205862" y="23450"/>
                  <a:pt x="151808" y="107"/>
                  <a:pt x="95228" y="11"/>
                </a:cubicBezTo>
                <a:cubicBezTo>
                  <a:pt x="87698" y="-83"/>
                  <a:pt x="80173" y="429"/>
                  <a:pt x="72726" y="1543"/>
                </a:cubicBezTo>
                <a:lnTo>
                  <a:pt x="69371" y="40424"/>
                </a:lnTo>
                <a:cubicBezTo>
                  <a:pt x="61821" y="39779"/>
                  <a:pt x="55728" y="39569"/>
                  <a:pt x="51670" y="39569"/>
                </a:cubicBezTo>
                <a:cubicBezTo>
                  <a:pt x="47636" y="39569"/>
                  <a:pt x="45465" y="39725"/>
                  <a:pt x="45465" y="39725"/>
                </a:cubicBezTo>
                <a:lnTo>
                  <a:pt x="43294" y="62952"/>
                </a:lnTo>
                <a:cubicBezTo>
                  <a:pt x="37282" y="62637"/>
                  <a:pt x="32151" y="62506"/>
                  <a:pt x="28135" y="62475"/>
                </a:cubicBezTo>
                <a:lnTo>
                  <a:pt x="28048" y="62475"/>
                </a:lnTo>
                <a:cubicBezTo>
                  <a:pt x="22276" y="62473"/>
                  <a:pt x="17454" y="66870"/>
                  <a:pt x="16923" y="72618"/>
                </a:cubicBezTo>
                <a:lnTo>
                  <a:pt x="52" y="254779"/>
                </a:lnTo>
                <a:cubicBezTo>
                  <a:pt x="-539" y="260934"/>
                  <a:pt x="3971" y="266402"/>
                  <a:pt x="10126" y="266993"/>
                </a:cubicBezTo>
                <a:cubicBezTo>
                  <a:pt x="10479" y="267027"/>
                  <a:pt x="10833" y="267044"/>
                  <a:pt x="11187" y="267044"/>
                </a:cubicBezTo>
                <a:cubicBezTo>
                  <a:pt x="11309" y="267044"/>
                  <a:pt x="11431" y="267044"/>
                  <a:pt x="11554" y="267039"/>
                </a:cubicBezTo>
                <a:cubicBezTo>
                  <a:pt x="14952" y="266930"/>
                  <a:pt x="18962" y="266854"/>
                  <a:pt x="23518" y="266854"/>
                </a:cubicBezTo>
                <a:cubicBezTo>
                  <a:pt x="64605" y="266854"/>
                  <a:pt x="149490" y="273119"/>
                  <a:pt x="219769" y="319030"/>
                </a:cubicBezTo>
                <a:cubicBezTo>
                  <a:pt x="223449" y="321471"/>
                  <a:pt x="227761" y="322787"/>
                  <a:pt x="232176" y="322816"/>
                </a:cubicBezTo>
                <a:lnTo>
                  <a:pt x="260026" y="322816"/>
                </a:lnTo>
                <a:cubicBezTo>
                  <a:pt x="264262" y="322791"/>
                  <a:pt x="268407" y="321579"/>
                  <a:pt x="271989" y="319317"/>
                </a:cubicBezTo>
                <a:cubicBezTo>
                  <a:pt x="346086" y="273145"/>
                  <a:pt x="429380" y="266856"/>
                  <a:pt x="469267" y="266856"/>
                </a:cubicBezTo>
                <a:cubicBezTo>
                  <a:pt x="473453" y="266856"/>
                  <a:pt x="477163" y="266925"/>
                  <a:pt x="480332" y="267025"/>
                </a:cubicBezTo>
                <a:lnTo>
                  <a:pt x="480649" y="267031"/>
                </a:lnTo>
                <a:cubicBezTo>
                  <a:pt x="486849" y="267045"/>
                  <a:pt x="491886" y="262031"/>
                  <a:pt x="491901" y="255831"/>
                </a:cubicBezTo>
                <a:cubicBezTo>
                  <a:pt x="491902" y="255475"/>
                  <a:pt x="491886" y="255119"/>
                  <a:pt x="491853" y="254764"/>
                </a:cubicBezTo>
                <a:lnTo>
                  <a:pt x="474980" y="72618"/>
                </a:lnTo>
                <a:cubicBezTo>
                  <a:pt x="474447" y="66872"/>
                  <a:pt x="469627" y="62477"/>
                  <a:pt x="463857" y="62477"/>
                </a:cubicBezTo>
                <a:close/>
                <a:moveTo>
                  <a:pt x="226184" y="309201"/>
                </a:moveTo>
                <a:cubicBezTo>
                  <a:pt x="154149" y="262144"/>
                  <a:pt x="68286" y="255117"/>
                  <a:pt x="23515" y="255117"/>
                </a:cubicBezTo>
                <a:cubicBezTo>
                  <a:pt x="19524" y="255117"/>
                  <a:pt x="15582" y="255176"/>
                  <a:pt x="11793" y="255289"/>
                </a:cubicBezTo>
                <a:lnTo>
                  <a:pt x="28563" y="74220"/>
                </a:lnTo>
                <a:cubicBezTo>
                  <a:pt x="32101" y="74254"/>
                  <a:pt x="36712" y="74374"/>
                  <a:pt x="42194" y="74662"/>
                </a:cubicBezTo>
                <a:lnTo>
                  <a:pt x="26487" y="242463"/>
                </a:lnTo>
                <a:cubicBezTo>
                  <a:pt x="26487" y="242463"/>
                  <a:pt x="28383" y="242367"/>
                  <a:pt x="31887" y="242367"/>
                </a:cubicBezTo>
                <a:cubicBezTo>
                  <a:pt x="54819" y="242367"/>
                  <a:pt x="146630" y="246507"/>
                  <a:pt x="226424" y="308805"/>
                </a:cubicBezTo>
                <a:cubicBezTo>
                  <a:pt x="226975" y="309235"/>
                  <a:pt x="228148" y="309979"/>
                  <a:pt x="228075" y="310104"/>
                </a:cubicBezTo>
                <a:cubicBezTo>
                  <a:pt x="227395" y="309918"/>
                  <a:pt x="226755" y="309612"/>
                  <a:pt x="226184" y="309201"/>
                </a:cubicBezTo>
                <a:close/>
                <a:moveTo>
                  <a:pt x="239986" y="304653"/>
                </a:moveTo>
                <a:cubicBezTo>
                  <a:pt x="163166" y="241227"/>
                  <a:pt x="74504" y="231802"/>
                  <a:pt x="39374" y="230745"/>
                </a:cubicBezTo>
                <a:lnTo>
                  <a:pt x="56165" y="51371"/>
                </a:lnTo>
                <a:cubicBezTo>
                  <a:pt x="59494" y="51461"/>
                  <a:pt x="63618" y="51681"/>
                  <a:pt x="68365" y="52086"/>
                </a:cubicBezTo>
                <a:lnTo>
                  <a:pt x="54477" y="213036"/>
                </a:lnTo>
                <a:cubicBezTo>
                  <a:pt x="54477" y="213036"/>
                  <a:pt x="162813" y="226203"/>
                  <a:pt x="240082" y="302974"/>
                </a:cubicBezTo>
                <a:lnTo>
                  <a:pt x="240082" y="304607"/>
                </a:lnTo>
                <a:cubicBezTo>
                  <a:pt x="240082" y="304675"/>
                  <a:pt x="240038" y="304695"/>
                  <a:pt x="239986" y="304652"/>
                </a:cubicBezTo>
                <a:close/>
                <a:moveTo>
                  <a:pt x="239986" y="286757"/>
                </a:moveTo>
                <a:cubicBezTo>
                  <a:pt x="175888" y="228027"/>
                  <a:pt x="96281" y="208552"/>
                  <a:pt x="67111" y="203175"/>
                </a:cubicBezTo>
                <a:lnTo>
                  <a:pt x="83594" y="12152"/>
                </a:lnTo>
                <a:cubicBezTo>
                  <a:pt x="86752" y="11928"/>
                  <a:pt x="90677" y="11753"/>
                  <a:pt x="95229" y="11753"/>
                </a:cubicBezTo>
                <a:cubicBezTo>
                  <a:pt x="149192" y="11836"/>
                  <a:pt x="200695" y="34331"/>
                  <a:pt x="237429" y="73860"/>
                </a:cubicBezTo>
                <a:lnTo>
                  <a:pt x="240082" y="76661"/>
                </a:lnTo>
                <a:lnTo>
                  <a:pt x="240082" y="286716"/>
                </a:lnTo>
                <a:cubicBezTo>
                  <a:pt x="240082" y="286786"/>
                  <a:pt x="240038" y="286804"/>
                  <a:pt x="239985" y="286756"/>
                </a:cubicBezTo>
                <a:close/>
                <a:moveTo>
                  <a:pt x="251820" y="76667"/>
                </a:moveTo>
                <a:lnTo>
                  <a:pt x="254475" y="73863"/>
                </a:lnTo>
                <a:cubicBezTo>
                  <a:pt x="291208" y="34331"/>
                  <a:pt x="342712" y="11834"/>
                  <a:pt x="396676" y="11752"/>
                </a:cubicBezTo>
                <a:cubicBezTo>
                  <a:pt x="401228" y="11752"/>
                  <a:pt x="405153" y="11928"/>
                  <a:pt x="408310" y="12151"/>
                </a:cubicBezTo>
                <a:lnTo>
                  <a:pt x="424794" y="203174"/>
                </a:lnTo>
                <a:cubicBezTo>
                  <a:pt x="395624" y="208551"/>
                  <a:pt x="316015" y="228026"/>
                  <a:pt x="251917" y="286756"/>
                </a:cubicBezTo>
                <a:cubicBezTo>
                  <a:pt x="251864" y="286804"/>
                  <a:pt x="251820" y="286786"/>
                  <a:pt x="251820" y="286714"/>
                </a:cubicBezTo>
                <a:close/>
                <a:moveTo>
                  <a:pt x="251820" y="304610"/>
                </a:moveTo>
                <a:lnTo>
                  <a:pt x="251820" y="302977"/>
                </a:lnTo>
                <a:cubicBezTo>
                  <a:pt x="329089" y="226206"/>
                  <a:pt x="437427" y="213039"/>
                  <a:pt x="437427" y="213039"/>
                </a:cubicBezTo>
                <a:lnTo>
                  <a:pt x="423538" y="52088"/>
                </a:lnTo>
                <a:cubicBezTo>
                  <a:pt x="428282" y="51682"/>
                  <a:pt x="432409" y="51462"/>
                  <a:pt x="435739" y="51373"/>
                </a:cubicBezTo>
                <a:lnTo>
                  <a:pt x="452530" y="230745"/>
                </a:lnTo>
                <a:cubicBezTo>
                  <a:pt x="417400" y="231802"/>
                  <a:pt x="328738" y="241224"/>
                  <a:pt x="251915" y="304652"/>
                </a:cubicBezTo>
                <a:cubicBezTo>
                  <a:pt x="251863" y="304695"/>
                  <a:pt x="251820" y="304675"/>
                  <a:pt x="251820" y="304607"/>
                </a:cubicBezTo>
                <a:close/>
                <a:moveTo>
                  <a:pt x="469264" y="255119"/>
                </a:moveTo>
                <a:cubicBezTo>
                  <a:pt x="425774" y="255119"/>
                  <a:pt x="341509" y="262162"/>
                  <a:pt x="265775" y="309357"/>
                </a:cubicBezTo>
                <a:cubicBezTo>
                  <a:pt x="265044" y="309860"/>
                  <a:pt x="264234" y="310238"/>
                  <a:pt x="263378" y="310473"/>
                </a:cubicBezTo>
                <a:cubicBezTo>
                  <a:pt x="263249" y="310277"/>
                  <a:pt x="264677" y="309422"/>
                  <a:pt x="265325" y="308916"/>
                </a:cubicBezTo>
                <a:cubicBezTo>
                  <a:pt x="345159" y="246504"/>
                  <a:pt x="437076" y="242371"/>
                  <a:pt x="460016" y="242372"/>
                </a:cubicBezTo>
                <a:cubicBezTo>
                  <a:pt x="463517" y="242372"/>
                  <a:pt x="465416" y="242468"/>
                  <a:pt x="465416" y="242468"/>
                </a:cubicBezTo>
                <a:lnTo>
                  <a:pt x="449708" y="74662"/>
                </a:lnTo>
                <a:cubicBezTo>
                  <a:pt x="455190" y="74374"/>
                  <a:pt x="459803" y="74252"/>
                  <a:pt x="463340" y="74220"/>
                </a:cubicBezTo>
                <a:lnTo>
                  <a:pt x="480109" y="255272"/>
                </a:lnTo>
                <a:cubicBezTo>
                  <a:pt x="476967" y="255179"/>
                  <a:pt x="473332" y="255116"/>
                  <a:pt x="469264" y="255116"/>
                </a:cubicBezTo>
                <a:close/>
              </a:path>
            </a:pathLst>
          </a:custGeom>
          <a:solidFill>
            <a:schemeClr val="bg1"/>
          </a:solidFill>
          <a:ln w="58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0DF0D9-AEFA-4D41-B244-2557B6D10C58}"/>
              </a:ext>
            </a:extLst>
          </p:cNvPr>
          <p:cNvGrpSpPr/>
          <p:nvPr/>
        </p:nvGrpSpPr>
        <p:grpSpPr>
          <a:xfrm>
            <a:off x="7991475" y="4499209"/>
            <a:ext cx="1028700" cy="682395"/>
            <a:chOff x="544068" y="2551176"/>
            <a:chExt cx="4087934" cy="2736558"/>
          </a:xfrm>
        </p:grpSpPr>
        <p:pic>
          <p:nvPicPr>
            <p:cNvPr id="36" name="Picture 35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03E30878-B318-4218-B211-B58563DD9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821" y="2614310"/>
              <a:ext cx="2062181" cy="2672603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206F7DE-A9D2-497A-BF84-BA6E94F3027F}"/>
                </a:ext>
              </a:extLst>
            </p:cNvPr>
            <p:cNvGrpSpPr/>
            <p:nvPr/>
          </p:nvGrpSpPr>
          <p:grpSpPr>
            <a:xfrm>
              <a:off x="544068" y="2551176"/>
              <a:ext cx="2146017" cy="2736558"/>
              <a:chOff x="42567" y="3384009"/>
              <a:chExt cx="1372346" cy="1860556"/>
            </a:xfrm>
          </p:grpSpPr>
          <p:pic>
            <p:nvPicPr>
              <p:cNvPr id="42" name="Picture 41" descr="Icon&#10;&#10;Description automatically generated">
                <a:extLst>
                  <a:ext uri="{FF2B5EF4-FFF2-40B4-BE49-F238E27FC236}">
                    <a16:creationId xmlns:a16="http://schemas.microsoft.com/office/drawing/2014/main" id="{76548549-8B84-414F-AF6B-6B120B7EB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567" y="3384009"/>
                <a:ext cx="1372346" cy="1860556"/>
              </a:xfrm>
              <a:prstGeom prst="rect">
                <a:avLst/>
              </a:prstGeom>
            </p:spPr>
          </p:pic>
          <p:pic>
            <p:nvPicPr>
              <p:cNvPr id="44" name="Picture 43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BDE3CEF0-9290-4B9B-AF6C-2349FDD90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2785" t="3910" r="23310" b="35355"/>
              <a:stretch/>
            </p:blipFill>
            <p:spPr>
              <a:xfrm>
                <a:off x="649707" y="4904072"/>
                <a:ext cx="153820" cy="244241"/>
              </a:xfrm>
              <a:prstGeom prst="rect">
                <a:avLst/>
              </a:prstGeom>
            </p:spPr>
          </p:pic>
        </p:grpSp>
        <p:pic>
          <p:nvPicPr>
            <p:cNvPr id="40" name="Picture 4" descr="Blue cap illustration, Baseball cap Hat , Baseball Cap Blue transparent  background PNG clipart | HiClipart">
              <a:extLst>
                <a:ext uri="{FF2B5EF4-FFF2-40B4-BE49-F238E27FC236}">
                  <a16:creationId xmlns:a16="http://schemas.microsoft.com/office/drawing/2014/main" id="{719BA16A-28F6-413E-AFCE-4A613448C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973" b="95903" l="3750" r="98500">
                          <a14:foregroundMark x1="9375" y1="74052" x2="8375" y2="45675"/>
                          <a14:foregroundMark x1="8375" y1="45675" x2="9250" y2="37026"/>
                          <a14:foregroundMark x1="9250" y1="37026" x2="16500" y2="22458"/>
                          <a14:foregroundMark x1="16500" y1="22458" x2="31375" y2="9560"/>
                          <a14:foregroundMark x1="31375" y1="9560" x2="44250" y2="7132"/>
                          <a14:foregroundMark x1="93375" y1="45524" x2="94875" y2="93323"/>
                          <a14:foregroundMark x1="87375" y1="93475" x2="87375" y2="93475"/>
                          <a14:foregroundMark x1="94500" y1="95903" x2="94500" y2="95903"/>
                          <a14:foregroundMark x1="8000" y1="88619" x2="7000" y2="50683"/>
                          <a14:foregroundMark x1="3750" y1="95144" x2="3750" y2="95144"/>
                          <a14:foregroundMark x1="50125" y1="2124" x2="50125" y2="2124"/>
                          <a14:foregroundMark x1="98250" y1="92868" x2="98250" y2="92868"/>
                          <a14:foregroundMark x1="98500" y1="74962" x2="98500" y2="74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771" y="2626884"/>
              <a:ext cx="1177938" cy="90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E00259C-9F86-40AF-A10C-2885D69D6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2785" t="3910" r="23310" b="35355"/>
            <a:stretch/>
          </p:blipFill>
          <p:spPr>
            <a:xfrm>
              <a:off x="3505682" y="2738845"/>
              <a:ext cx="255207" cy="424241"/>
            </a:xfrm>
            <a:prstGeom prst="rect">
              <a:avLst/>
            </a:prstGeom>
          </p:spPr>
        </p:pic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0B173B1-7C63-4FB1-9FFA-E3905D603BEA}"/>
              </a:ext>
            </a:extLst>
          </p:cNvPr>
          <p:cNvSpPr/>
          <p:nvPr/>
        </p:nvSpPr>
        <p:spPr>
          <a:xfrm>
            <a:off x="4186989" y="413886"/>
            <a:ext cx="2069432" cy="7700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10;p17">
            <a:extLst>
              <a:ext uri="{FF2B5EF4-FFF2-40B4-BE49-F238E27FC236}">
                <a16:creationId xmlns:a16="http://schemas.microsoft.com/office/drawing/2014/main" id="{CA17DEDF-3CA4-4B42-8FE5-B86CA808C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322" y="288758"/>
            <a:ext cx="4711515" cy="490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Course Format</a:t>
            </a:r>
            <a:endParaRPr sz="2800" b="1"/>
          </a:p>
        </p:txBody>
      </p:sp>
      <p:pic>
        <p:nvPicPr>
          <p:cNvPr id="7" name="Graphic 6" descr="Teacher with solid fill">
            <a:extLst>
              <a:ext uri="{FF2B5EF4-FFF2-40B4-BE49-F238E27FC236}">
                <a16:creationId xmlns:a16="http://schemas.microsoft.com/office/drawing/2014/main" id="{6616DE70-E248-40F4-B60B-8C49302F5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50" y="1168400"/>
            <a:ext cx="1466850" cy="1466850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AAFA896-8F87-4DBC-926D-5F0C15B88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0823" y="2578100"/>
            <a:ext cx="1466850" cy="1466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46D554-9EA4-4D06-B21E-C3251A202113}"/>
              </a:ext>
            </a:extLst>
          </p:cNvPr>
          <p:cNvSpPr txBox="1"/>
          <p:nvPr/>
        </p:nvSpPr>
        <p:spPr>
          <a:xfrm>
            <a:off x="1365250" y="1212850"/>
            <a:ext cx="576151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8975" indent="-2857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0091EA"/>
                </a:solidFill>
              </a:rPr>
              <a:t>Provide basis for discussion and topic at hand</a:t>
            </a:r>
          </a:p>
          <a:p>
            <a:pPr marL="688975" indent="-2857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0091EA"/>
                </a:solidFill>
              </a:rPr>
              <a:t>Make sure students understand terms and definitions </a:t>
            </a:r>
          </a:p>
          <a:p>
            <a:pPr marL="688975" indent="-2857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0091EA"/>
                </a:solidFill>
              </a:rPr>
              <a:t>Will set the stage for Packer hands-on labs</a:t>
            </a:r>
          </a:p>
          <a:p>
            <a:pPr marL="688975" indent="-28575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0091EA"/>
                </a:solidFill>
              </a:rPr>
              <a:t>Will attempt to be short and to the point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600">
              <a:solidFill>
                <a:srgbClr val="0091EA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F56E6-7D0E-42CC-A6D8-328473FBA0F2}"/>
              </a:ext>
            </a:extLst>
          </p:cNvPr>
          <p:cNvSpPr txBox="1"/>
          <p:nvPr/>
        </p:nvSpPr>
        <p:spPr>
          <a:xfrm>
            <a:off x="1483418" y="3078163"/>
            <a:ext cx="6011646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8975" indent="-285750" algn="r">
              <a:spcAft>
                <a:spcPts val="600"/>
              </a:spcAft>
              <a:buClr>
                <a:srgbClr val="0053A3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0053A3"/>
                </a:solidFill>
              </a:rPr>
              <a:t>Hands-on discussions using one or more Packer files</a:t>
            </a:r>
          </a:p>
          <a:p>
            <a:pPr marL="688975" indent="-285750" algn="r">
              <a:spcAft>
                <a:spcPts val="600"/>
              </a:spcAft>
              <a:buClr>
                <a:srgbClr val="0053A3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0053A3"/>
                </a:solidFill>
              </a:rPr>
              <a:t>For the most part, demos will use a single cloud/platform</a:t>
            </a:r>
          </a:p>
          <a:p>
            <a:pPr marL="688975" indent="-285750" algn="r">
              <a:spcAft>
                <a:spcPts val="600"/>
              </a:spcAft>
              <a:buClr>
                <a:srgbClr val="0053A3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0053A3"/>
                </a:solidFill>
              </a:rPr>
              <a:t>Multi-platform Hands-On Labs will also be included</a:t>
            </a:r>
          </a:p>
          <a:p>
            <a:pPr marL="285750" indent="-285750" algn="r">
              <a:buClr>
                <a:srgbClr val="0053A3"/>
              </a:buClr>
              <a:buFont typeface="Wingdings" panose="05000000000000000000" pitchFamily="2" charset="2"/>
              <a:buChar char="ü"/>
            </a:pPr>
            <a:endParaRPr lang="en-US" sz="1600">
              <a:solidFill>
                <a:srgbClr val="0053A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BF56D-334B-48AF-954D-1D9E4E9C7000}"/>
              </a:ext>
            </a:extLst>
          </p:cNvPr>
          <p:cNvSpPr txBox="1"/>
          <p:nvPr/>
        </p:nvSpPr>
        <p:spPr>
          <a:xfrm>
            <a:off x="596900" y="224790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91EA"/>
                </a:solidFill>
              </a:rPr>
              <a:t>Lectures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18DD8-15D8-48B9-BED0-B02EC284774D}"/>
              </a:ext>
            </a:extLst>
          </p:cNvPr>
          <p:cNvSpPr txBox="1"/>
          <p:nvPr/>
        </p:nvSpPr>
        <p:spPr>
          <a:xfrm>
            <a:off x="7444496" y="4051300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53A3"/>
                </a:solidFill>
              </a:rPr>
              <a:t>Hands-On Labs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4A135245-30B9-4707-B9B0-B853D9BC55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06" t="4185" r="22049" b="36030"/>
          <a:stretch/>
        </p:blipFill>
        <p:spPr>
          <a:xfrm>
            <a:off x="1035384" y="1626716"/>
            <a:ext cx="279066" cy="42714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B8B301-1C00-473A-B700-99C808AF53E3}"/>
              </a:ext>
            </a:extLst>
          </p:cNvPr>
          <p:cNvGrpSpPr/>
          <p:nvPr/>
        </p:nvGrpSpPr>
        <p:grpSpPr>
          <a:xfrm>
            <a:off x="7991475" y="4499209"/>
            <a:ext cx="1028700" cy="682395"/>
            <a:chOff x="544068" y="2551176"/>
            <a:chExt cx="4087934" cy="2736558"/>
          </a:xfrm>
        </p:grpSpPr>
        <p:pic>
          <p:nvPicPr>
            <p:cNvPr id="11" name="Picture 10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B6CCDFF0-B27D-4BC1-B5AB-51DFC0A1D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821" y="2614310"/>
              <a:ext cx="2062181" cy="267260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12C10D-DCB1-47FB-936E-FD4BFFB0F18E}"/>
                </a:ext>
              </a:extLst>
            </p:cNvPr>
            <p:cNvGrpSpPr/>
            <p:nvPr/>
          </p:nvGrpSpPr>
          <p:grpSpPr>
            <a:xfrm>
              <a:off x="544068" y="2551176"/>
              <a:ext cx="2146017" cy="2736558"/>
              <a:chOff x="42567" y="3384009"/>
              <a:chExt cx="1372346" cy="1860556"/>
            </a:xfrm>
          </p:grpSpPr>
          <p:pic>
            <p:nvPicPr>
              <p:cNvPr id="19" name="Picture 18" descr="Icon&#10;&#10;Description automatically generated">
                <a:extLst>
                  <a:ext uri="{FF2B5EF4-FFF2-40B4-BE49-F238E27FC236}">
                    <a16:creationId xmlns:a16="http://schemas.microsoft.com/office/drawing/2014/main" id="{21810DDC-7DB6-421C-AB32-2C599936C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67" y="3384009"/>
                <a:ext cx="1372346" cy="1860556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432817AE-27FE-4000-A66F-C806D040C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2785" t="3910" r="23310" b="35355"/>
              <a:stretch/>
            </p:blipFill>
            <p:spPr>
              <a:xfrm>
                <a:off x="649707" y="4904072"/>
                <a:ext cx="153820" cy="244241"/>
              </a:xfrm>
              <a:prstGeom prst="rect">
                <a:avLst/>
              </a:prstGeom>
            </p:spPr>
          </p:pic>
        </p:grpSp>
        <p:pic>
          <p:nvPicPr>
            <p:cNvPr id="17" name="Picture 4" descr="Blue cap illustration, Baseball cap Hat , Baseball Cap Blue transparent  background PNG clipart | HiClipart">
              <a:extLst>
                <a:ext uri="{FF2B5EF4-FFF2-40B4-BE49-F238E27FC236}">
                  <a16:creationId xmlns:a16="http://schemas.microsoft.com/office/drawing/2014/main" id="{EB3CB19D-452E-42F4-A684-2E91D3F5C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973" b="95903" l="3750" r="98500">
                          <a14:foregroundMark x1="9375" y1="74052" x2="8375" y2="45675"/>
                          <a14:foregroundMark x1="8375" y1="45675" x2="9250" y2="37026"/>
                          <a14:foregroundMark x1="9250" y1="37026" x2="16500" y2="22458"/>
                          <a14:foregroundMark x1="16500" y1="22458" x2="31375" y2="9560"/>
                          <a14:foregroundMark x1="31375" y1="9560" x2="44250" y2="7132"/>
                          <a14:foregroundMark x1="93375" y1="45524" x2="94875" y2="93323"/>
                          <a14:foregroundMark x1="87375" y1="93475" x2="87375" y2="93475"/>
                          <a14:foregroundMark x1="94500" y1="95903" x2="94500" y2="95903"/>
                          <a14:foregroundMark x1="8000" y1="88619" x2="7000" y2="50683"/>
                          <a14:foregroundMark x1="3750" y1="95144" x2="3750" y2="95144"/>
                          <a14:foregroundMark x1="50125" y1="2124" x2="50125" y2="2124"/>
                          <a14:foregroundMark x1="98250" y1="92868" x2="98250" y2="92868"/>
                          <a14:foregroundMark x1="98500" y1="74962" x2="98500" y2="74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771" y="2626884"/>
              <a:ext cx="1177938" cy="90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D3B020-3AFA-4E95-A18E-3D0C117B4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2785" t="3910" r="23310" b="35355"/>
            <a:stretch/>
          </p:blipFill>
          <p:spPr>
            <a:xfrm>
              <a:off x="3505682" y="2738845"/>
              <a:ext cx="255207" cy="424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0;p17">
            <a:extLst>
              <a:ext uri="{FF2B5EF4-FFF2-40B4-BE49-F238E27FC236}">
                <a16:creationId xmlns:a16="http://schemas.microsoft.com/office/drawing/2014/main" id="{D3CCD1DF-EF73-48DD-B10A-159D4669EC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322" y="288758"/>
            <a:ext cx="4711515" cy="490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Course Content</a:t>
            </a:r>
            <a:endParaRPr sz="2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23AB4D-4644-46F7-8ED7-C574B873CC6D}"/>
              </a:ext>
            </a:extLst>
          </p:cNvPr>
          <p:cNvSpPr txBox="1"/>
          <p:nvPr/>
        </p:nvSpPr>
        <p:spPr>
          <a:xfrm>
            <a:off x="622365" y="2809935"/>
            <a:ext cx="1725501" cy="1264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1800" b="1" u="sng">
                <a:solidFill>
                  <a:srgbClr val="0053A3"/>
                </a:solidFill>
                <a:latin typeface="Roboto Slab" pitchFamily="2" charset="0"/>
                <a:ea typeface="Roboto Slab" pitchFamily="2" charset="0"/>
              </a:rPr>
              <a:t>Slides</a:t>
            </a:r>
          </a:p>
          <a:p>
            <a:pPr algn="ctr">
              <a:spcAft>
                <a:spcPts val="450"/>
              </a:spcAft>
            </a:pPr>
            <a:r>
              <a:rPr lang="en-US" sz="1800">
                <a:solidFill>
                  <a:srgbClr val="0053A3"/>
                </a:solidFill>
                <a:latin typeface="Roboto Slab" pitchFamily="2" charset="0"/>
                <a:ea typeface="Roboto Slab" pitchFamily="2" charset="0"/>
              </a:rPr>
              <a:t>Available in PDF in Each Section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91DD2589-85D9-4369-B73C-780D7A211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2724" y="1670135"/>
            <a:ext cx="904783" cy="94353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0717730-9B7E-4FCE-9432-A256FF2AAB78}"/>
              </a:ext>
            </a:extLst>
          </p:cNvPr>
          <p:cNvSpPr txBox="1"/>
          <p:nvPr/>
        </p:nvSpPr>
        <p:spPr>
          <a:xfrm>
            <a:off x="2539569" y="2778190"/>
            <a:ext cx="1832573" cy="1541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1800" b="1" u="sng">
                <a:solidFill>
                  <a:srgbClr val="2592FF"/>
                </a:solidFill>
                <a:latin typeface="Roboto Slab" pitchFamily="2" charset="0"/>
                <a:ea typeface="Roboto Slab" pitchFamily="2" charset="0"/>
              </a:rPr>
              <a:t>Resources</a:t>
            </a:r>
          </a:p>
          <a:p>
            <a:pPr algn="ctr">
              <a:spcAft>
                <a:spcPts val="450"/>
              </a:spcAft>
            </a:pPr>
            <a:r>
              <a:rPr lang="en-US" sz="1800">
                <a:solidFill>
                  <a:srgbClr val="2592FF"/>
                </a:solidFill>
                <a:latin typeface="Roboto Slab" pitchFamily="2" charset="0"/>
                <a:ea typeface="Roboto Slab" pitchFamily="2" charset="0"/>
              </a:rPr>
              <a:t>References Links Available in Each Section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A2B3DBF9-5AFA-4413-8A26-E6B5A4740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26994" y="1670157"/>
            <a:ext cx="657723" cy="94349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6DAAF4-3BC0-4CB8-AFFB-3361AAFFB0AD}"/>
              </a:ext>
            </a:extLst>
          </p:cNvPr>
          <p:cNvSpPr txBox="1"/>
          <p:nvPr/>
        </p:nvSpPr>
        <p:spPr>
          <a:xfrm>
            <a:off x="6545810" y="2831662"/>
            <a:ext cx="1874290" cy="1264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1800" b="1" u="sng">
                <a:solidFill>
                  <a:schemeClr val="tx1">
                    <a:lumMod val="90000"/>
                    <a:lumOff val="10000"/>
                  </a:schemeClr>
                </a:solidFill>
                <a:latin typeface="Roboto Slab" pitchFamily="2" charset="0"/>
                <a:ea typeface="Roboto Slab" pitchFamily="2" charset="0"/>
              </a:rPr>
              <a:t>Lab Guides</a:t>
            </a:r>
          </a:p>
          <a:p>
            <a:pPr algn="ctr">
              <a:spcAft>
                <a:spcPts val="450"/>
              </a:spcAft>
            </a:pPr>
            <a:r>
              <a:rPr lang="en-US" sz="1800">
                <a:solidFill>
                  <a:schemeClr val="tx1">
                    <a:lumMod val="90000"/>
                    <a:lumOff val="10000"/>
                  </a:schemeClr>
                </a:solidFill>
                <a:latin typeface="Roboto Slab" pitchFamily="2" charset="0"/>
                <a:ea typeface="Roboto Slab" pitchFamily="2" charset="0"/>
              </a:rPr>
              <a:t>PDF of Each Lab Demonstration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9868E90-D2C8-4094-A739-05694974F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979944" y="1747539"/>
            <a:ext cx="1006023" cy="814129"/>
          </a:xfrm>
          <a:prstGeom prst="rect">
            <a:avLst/>
          </a:prstGeom>
        </p:spPr>
      </p:pic>
      <p:pic>
        <p:nvPicPr>
          <p:cNvPr id="54" name="Graphic 53" descr="Network outline">
            <a:extLst>
              <a:ext uri="{FF2B5EF4-FFF2-40B4-BE49-F238E27FC236}">
                <a16:creationId xmlns:a16="http://schemas.microsoft.com/office/drawing/2014/main" id="{2881A810-8066-4011-8CFF-3C2ABE37D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4749" y="1616574"/>
            <a:ext cx="1063753" cy="107605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809CF98-641D-4D3B-AF4C-55BE61C78E47}"/>
              </a:ext>
            </a:extLst>
          </p:cNvPr>
          <p:cNvSpPr txBox="1"/>
          <p:nvPr/>
        </p:nvSpPr>
        <p:spPr>
          <a:xfrm>
            <a:off x="4543253" y="2797860"/>
            <a:ext cx="1746744" cy="1264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spcAft>
                <a:spcPts val="450"/>
              </a:spcAft>
              <a:defRPr sz="1600" b="1" u="sng">
                <a:solidFill>
                  <a:srgbClr val="D62783"/>
                </a:solidFill>
                <a:latin typeface="Klavika Regular" panose="02000506040000020004" pitchFamily="50" charset="0"/>
              </a:defRPr>
            </a:lvl1pPr>
          </a:lstStyle>
          <a:p>
            <a:r>
              <a:rPr lang="en-US" sz="1800">
                <a:solidFill>
                  <a:srgbClr val="57ABFF"/>
                </a:solidFill>
                <a:latin typeface="Roboto Slab" pitchFamily="2" charset="0"/>
                <a:ea typeface="Roboto Slab" pitchFamily="2" charset="0"/>
              </a:rPr>
              <a:t>Mind Map</a:t>
            </a:r>
          </a:p>
          <a:p>
            <a:r>
              <a:rPr lang="en-US" sz="1800" b="0" u="none">
                <a:solidFill>
                  <a:srgbClr val="57ABFF"/>
                </a:solidFill>
                <a:latin typeface="Roboto Slab" pitchFamily="2" charset="0"/>
                <a:ea typeface="Roboto Slab" pitchFamily="2" charset="0"/>
              </a:rPr>
              <a:t>PDF of a Mind Map for Each Section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96241F-BB90-4DF4-BD3D-39C4F9DD887F}"/>
              </a:ext>
            </a:extLst>
          </p:cNvPr>
          <p:cNvGrpSpPr/>
          <p:nvPr/>
        </p:nvGrpSpPr>
        <p:grpSpPr>
          <a:xfrm>
            <a:off x="7991475" y="4499209"/>
            <a:ext cx="1028700" cy="682395"/>
            <a:chOff x="544068" y="2551176"/>
            <a:chExt cx="4087934" cy="2736558"/>
          </a:xfrm>
        </p:grpSpPr>
        <p:pic>
          <p:nvPicPr>
            <p:cNvPr id="12" name="Picture 11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0C7B0D5B-9EEF-4E3D-96C0-3C2C09FC4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821" y="2614310"/>
              <a:ext cx="2062181" cy="2672603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D0039C-CE44-48B1-91A3-676045622528}"/>
                </a:ext>
              </a:extLst>
            </p:cNvPr>
            <p:cNvGrpSpPr/>
            <p:nvPr/>
          </p:nvGrpSpPr>
          <p:grpSpPr>
            <a:xfrm>
              <a:off x="544068" y="2551176"/>
              <a:ext cx="2146017" cy="2736558"/>
              <a:chOff x="42567" y="3384009"/>
              <a:chExt cx="1372346" cy="1860556"/>
            </a:xfrm>
          </p:grpSpPr>
          <p:pic>
            <p:nvPicPr>
              <p:cNvPr id="16" name="Picture 15" descr="Icon&#10;&#10;Description automatically generated">
                <a:extLst>
                  <a:ext uri="{FF2B5EF4-FFF2-40B4-BE49-F238E27FC236}">
                    <a16:creationId xmlns:a16="http://schemas.microsoft.com/office/drawing/2014/main" id="{2918D346-AFA5-4BC0-A721-0BC40C2BD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567" y="3384009"/>
                <a:ext cx="1372346" cy="1860556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F414748-A1D0-45E5-8988-B1951948FD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22785" t="3910" r="23310" b="35355"/>
              <a:stretch/>
            </p:blipFill>
            <p:spPr>
              <a:xfrm>
                <a:off x="649707" y="4904072"/>
                <a:ext cx="153820" cy="244241"/>
              </a:xfrm>
              <a:prstGeom prst="rect">
                <a:avLst/>
              </a:prstGeom>
            </p:spPr>
          </p:pic>
        </p:grpSp>
        <p:pic>
          <p:nvPicPr>
            <p:cNvPr id="14" name="Picture 4" descr="Blue cap illustration, Baseball cap Hat , Baseball Cap Blue transparent  background PNG clipart | HiClipart">
              <a:extLst>
                <a:ext uri="{FF2B5EF4-FFF2-40B4-BE49-F238E27FC236}">
                  <a16:creationId xmlns:a16="http://schemas.microsoft.com/office/drawing/2014/main" id="{44EF43A6-F2C6-4B76-88B0-1A5D6A3F8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973" b="95903" l="3750" r="98500">
                          <a14:foregroundMark x1="9375" y1="74052" x2="8375" y2="45675"/>
                          <a14:foregroundMark x1="8375" y1="45675" x2="9250" y2="37026"/>
                          <a14:foregroundMark x1="9250" y1="37026" x2="16500" y2="22458"/>
                          <a14:foregroundMark x1="16500" y1="22458" x2="31375" y2="9560"/>
                          <a14:foregroundMark x1="31375" y1="9560" x2="44250" y2="7132"/>
                          <a14:foregroundMark x1="93375" y1="45524" x2="94875" y2="93323"/>
                          <a14:foregroundMark x1="87375" y1="93475" x2="87375" y2="93475"/>
                          <a14:foregroundMark x1="94500" y1="95903" x2="94500" y2="95903"/>
                          <a14:foregroundMark x1="8000" y1="88619" x2="7000" y2="50683"/>
                          <a14:foregroundMark x1="3750" y1="95144" x2="3750" y2="95144"/>
                          <a14:foregroundMark x1="50125" y1="2124" x2="50125" y2="2124"/>
                          <a14:foregroundMark x1="98250" y1="92868" x2="98250" y2="92868"/>
                          <a14:foregroundMark x1="98500" y1="74962" x2="98500" y2="749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771" y="2626884"/>
              <a:ext cx="1177938" cy="90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BC284DD4-B3FC-4429-9B0A-CF8EE2B50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2785" t="3910" r="23310" b="35355"/>
            <a:stretch/>
          </p:blipFill>
          <p:spPr>
            <a:xfrm>
              <a:off x="3505682" y="2738845"/>
              <a:ext cx="255207" cy="424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770366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8" ma:contentTypeDescription="Create a new document." ma:contentTypeScope="" ma:versionID="0c6101319a872d716316c7aef0f600e6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90a05e0497f1fda03ba36f15561e520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900C5D8E-729B-489C-B32C-B796D3CAEF6C}"/>
</file>

<file path=customXml/itemProps2.xml><?xml version="1.0" encoding="utf-8"?>
<ds:datastoreItem xmlns:ds="http://schemas.openxmlformats.org/officeDocument/2006/customXml" ds:itemID="{CE80B4CA-3D77-4FA1-80DA-AB9900E9F71D}"/>
</file>

<file path=customXml/itemProps3.xml><?xml version="1.0" encoding="utf-8"?>
<ds:datastoreItem xmlns:ds="http://schemas.openxmlformats.org/officeDocument/2006/customXml" ds:itemID="{39F79178-DF26-41A6-9016-9A41DE2FD678}"/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329</Words>
  <Application>Microsoft Macintosh PowerPoint</Application>
  <PresentationFormat>On-screen Show (16:9)</PresentationFormat>
  <Paragraphs>87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Arial</vt:lpstr>
      <vt:lpstr>Wingdings</vt:lpstr>
      <vt:lpstr>Roboto Slab</vt:lpstr>
      <vt:lpstr>Source Sans Pro</vt:lpstr>
      <vt:lpstr>Cordelia template</vt:lpstr>
      <vt:lpstr>PowerPoint Presentation</vt:lpstr>
      <vt:lpstr>PowerPoint Presentation</vt:lpstr>
      <vt:lpstr>Building Automated Machine Images using  HashiCorp Packer</vt:lpstr>
      <vt:lpstr>Hello!</vt:lpstr>
      <vt:lpstr>PowerPoint Presentation</vt:lpstr>
      <vt:lpstr>Experience</vt:lpstr>
      <vt:lpstr>Course Objectives</vt:lpstr>
      <vt:lpstr>Course Format</vt:lpstr>
      <vt:lpstr>Course Content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Automated Machine Images using  HashiCorp Packer</dc:title>
  <dc:creator>Bryan Krausen</dc:creator>
  <cp:lastModifiedBy>Bryan Krausen</cp:lastModifiedBy>
  <cp:revision>1</cp:revision>
  <dcterms:modified xsi:type="dcterms:W3CDTF">2022-09-09T19:12:34Z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